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4"/>
  </p:sldMasterIdLst>
  <p:notesMasterIdLst>
    <p:notesMasterId r:id="rId21"/>
  </p:notesMasterIdLst>
  <p:handoutMasterIdLst>
    <p:handoutMasterId r:id="rId22"/>
  </p:handoutMasterIdLst>
  <p:sldIdLst>
    <p:sldId id="260" r:id="rId5"/>
    <p:sldId id="3207" r:id="rId6"/>
    <p:sldId id="2368" r:id="rId7"/>
    <p:sldId id="1052" r:id="rId8"/>
    <p:sldId id="985" r:id="rId9"/>
    <p:sldId id="3211" r:id="rId10"/>
    <p:sldId id="1467" r:id="rId11"/>
    <p:sldId id="1492" r:id="rId12"/>
    <p:sldId id="1524" r:id="rId13"/>
    <p:sldId id="1525" r:id="rId14"/>
    <p:sldId id="1495" r:id="rId15"/>
    <p:sldId id="3212" r:id="rId16"/>
    <p:sldId id="3213" r:id="rId17"/>
    <p:sldId id="1482" r:id="rId18"/>
    <p:sldId id="3214" r:id="rId19"/>
    <p:sldId id="268" r:id="rId20"/>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lavaski-Radovanovic, Sonja" initials="GRS" lastIdx="1" clrIdx="0">
    <p:extLst>
      <p:ext uri="{19B8F6BF-5375-455C-9EA6-DF929625EA0E}">
        <p15:presenceInfo xmlns:p15="http://schemas.microsoft.com/office/powerpoint/2012/main" userId="S::sonja.glavaski@pnnl.gov::34cab87d-cfe3-49d6-8d66-07b7b15da7f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02D7F"/>
    <a:srgbClr val="F6FFA9"/>
    <a:srgbClr val="00AC4F"/>
    <a:srgbClr val="007836"/>
    <a:srgbClr val="A5F25D"/>
    <a:srgbClr val="11DD71"/>
    <a:srgbClr val="000000"/>
    <a:srgbClr val="719500"/>
    <a:srgbClr val="BE0F34"/>
    <a:srgbClr val="8201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83AA6B-2105-4578-A171-C6C3418AF6E1}" v="386" dt="2023-05-25T22:07:46.2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30" autoAdjust="0"/>
    <p:restoredTop sz="81429" autoAdjust="0"/>
  </p:normalViewPr>
  <p:slideViewPr>
    <p:cSldViewPr snapToGrid="0" snapToObjects="1">
      <p:cViewPr varScale="1">
        <p:scale>
          <a:sx n="59" d="100"/>
          <a:sy n="59" d="100"/>
        </p:scale>
        <p:origin x="1404" y="38"/>
      </p:cViewPr>
      <p:guideLst/>
    </p:cSldViewPr>
  </p:slid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117" d="100"/>
          <a:sy n="117" d="100"/>
        </p:scale>
        <p:origin x="497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gona, Jan" userId="8107277a-43fb-42e1-8aa0-684adf187181" providerId="ADAL" clId="{C583AA6B-2105-4578-A171-C6C3418AF6E1}"/>
    <pc:docChg chg="undo custSel addSld delSld modSld sldOrd">
      <pc:chgData name="Drgona, Jan" userId="8107277a-43fb-42e1-8aa0-684adf187181" providerId="ADAL" clId="{C583AA6B-2105-4578-A171-C6C3418AF6E1}" dt="2023-05-25T22:11:32.182" v="971" actId="20577"/>
      <pc:docMkLst>
        <pc:docMk/>
      </pc:docMkLst>
      <pc:sldChg chg="modSp mod">
        <pc:chgData name="Drgona, Jan" userId="8107277a-43fb-42e1-8aa0-684adf187181" providerId="ADAL" clId="{C583AA6B-2105-4578-A171-C6C3418AF6E1}" dt="2023-05-25T21:46:28.218" v="50" actId="20577"/>
        <pc:sldMkLst>
          <pc:docMk/>
          <pc:sldMk cId="1152154647" sldId="260"/>
        </pc:sldMkLst>
        <pc:spChg chg="mod">
          <ac:chgData name="Drgona, Jan" userId="8107277a-43fb-42e1-8aa0-684adf187181" providerId="ADAL" clId="{C583AA6B-2105-4578-A171-C6C3418AF6E1}" dt="2023-05-25T21:46:28.218" v="50" actId="20577"/>
          <ac:spMkLst>
            <pc:docMk/>
            <pc:sldMk cId="1152154647" sldId="260"/>
            <ac:spMk id="2" creationId="{8BDFD0D9-1CAC-4FBD-8120-CBD5A07EB995}"/>
          </ac:spMkLst>
        </pc:spChg>
      </pc:sldChg>
      <pc:sldChg chg="del mod modShow">
        <pc:chgData name="Drgona, Jan" userId="8107277a-43fb-42e1-8aa0-684adf187181" providerId="ADAL" clId="{C583AA6B-2105-4578-A171-C6C3418AF6E1}" dt="2023-05-25T15:33:17.378" v="20" actId="47"/>
        <pc:sldMkLst>
          <pc:docMk/>
          <pc:sldMk cId="3832962767" sldId="269"/>
        </pc:sldMkLst>
      </pc:sldChg>
      <pc:sldChg chg="del mod modShow">
        <pc:chgData name="Drgona, Jan" userId="8107277a-43fb-42e1-8aa0-684adf187181" providerId="ADAL" clId="{C583AA6B-2105-4578-A171-C6C3418AF6E1}" dt="2023-05-25T15:33:17.378" v="20" actId="47"/>
        <pc:sldMkLst>
          <pc:docMk/>
          <pc:sldMk cId="4100954950" sldId="900"/>
        </pc:sldMkLst>
      </pc:sldChg>
      <pc:sldChg chg="modSp mod">
        <pc:chgData name="Drgona, Jan" userId="8107277a-43fb-42e1-8aa0-684adf187181" providerId="ADAL" clId="{C583AA6B-2105-4578-A171-C6C3418AF6E1}" dt="2023-05-25T15:26:48.270" v="2" actId="14100"/>
        <pc:sldMkLst>
          <pc:docMk/>
          <pc:sldMk cId="3617491259" sldId="1052"/>
        </pc:sldMkLst>
        <pc:spChg chg="mod">
          <ac:chgData name="Drgona, Jan" userId="8107277a-43fb-42e1-8aa0-684adf187181" providerId="ADAL" clId="{C583AA6B-2105-4578-A171-C6C3418AF6E1}" dt="2023-05-25T15:26:48.270" v="2" actId="14100"/>
          <ac:spMkLst>
            <pc:docMk/>
            <pc:sldMk cId="3617491259" sldId="1052"/>
            <ac:spMk id="3" creationId="{959FA56B-4906-0541-BE95-E032773856A6}"/>
          </ac:spMkLst>
        </pc:spChg>
      </pc:sldChg>
      <pc:sldChg chg="del mod modShow">
        <pc:chgData name="Drgona, Jan" userId="8107277a-43fb-42e1-8aa0-684adf187181" providerId="ADAL" clId="{C583AA6B-2105-4578-A171-C6C3418AF6E1}" dt="2023-05-25T15:33:58.108" v="23" actId="47"/>
        <pc:sldMkLst>
          <pc:docMk/>
          <pc:sldMk cId="920203780" sldId="1086"/>
        </pc:sldMkLst>
      </pc:sldChg>
      <pc:sldChg chg="add">
        <pc:chgData name="Drgona, Jan" userId="8107277a-43fb-42e1-8aa0-684adf187181" providerId="ADAL" clId="{C583AA6B-2105-4578-A171-C6C3418AF6E1}" dt="2023-05-25T15:32:49.431" v="16"/>
        <pc:sldMkLst>
          <pc:docMk/>
          <pc:sldMk cId="502443649" sldId="1467"/>
        </pc:sldMkLst>
      </pc:sldChg>
      <pc:sldChg chg="add del ord">
        <pc:chgData name="Drgona, Jan" userId="8107277a-43fb-42e1-8aa0-684adf187181" providerId="ADAL" clId="{C583AA6B-2105-4578-A171-C6C3418AF6E1}" dt="2023-05-25T21:53:56.754" v="172" actId="47"/>
        <pc:sldMkLst>
          <pc:docMk/>
          <pc:sldMk cId="229988823" sldId="1474"/>
        </pc:sldMkLst>
      </pc:sldChg>
      <pc:sldChg chg="addSp delSp modSp mod">
        <pc:chgData name="Drgona, Jan" userId="8107277a-43fb-42e1-8aa0-684adf187181" providerId="ADAL" clId="{C583AA6B-2105-4578-A171-C6C3418AF6E1}" dt="2023-05-25T22:06:25.828" v="732" actId="1038"/>
        <pc:sldMkLst>
          <pc:docMk/>
          <pc:sldMk cId="1687777226" sldId="1482"/>
        </pc:sldMkLst>
        <pc:spChg chg="mod">
          <ac:chgData name="Drgona, Jan" userId="8107277a-43fb-42e1-8aa0-684adf187181" providerId="ADAL" clId="{C583AA6B-2105-4578-A171-C6C3418AF6E1}" dt="2023-05-25T22:00:32.862" v="421" actId="1038"/>
          <ac:spMkLst>
            <pc:docMk/>
            <pc:sldMk cId="1687777226" sldId="1482"/>
            <ac:spMk id="2" creationId="{C1E2DFD8-5BFE-22BA-7480-E26299938E4D}"/>
          </ac:spMkLst>
        </pc:spChg>
        <pc:spChg chg="mod">
          <ac:chgData name="Drgona, Jan" userId="8107277a-43fb-42e1-8aa0-684adf187181" providerId="ADAL" clId="{C583AA6B-2105-4578-A171-C6C3418AF6E1}" dt="2023-05-25T22:06:13.397" v="705" actId="1076"/>
          <ac:spMkLst>
            <pc:docMk/>
            <pc:sldMk cId="1687777226" sldId="1482"/>
            <ac:spMk id="3" creationId="{1F558457-EE6A-4140-456A-3075FD35DDFE}"/>
          </ac:spMkLst>
        </pc:spChg>
        <pc:spChg chg="add del mod">
          <ac:chgData name="Drgona, Jan" userId="8107277a-43fb-42e1-8aa0-684adf187181" providerId="ADAL" clId="{C583AA6B-2105-4578-A171-C6C3418AF6E1}" dt="2023-05-25T21:55:58.627" v="269" actId="478"/>
          <ac:spMkLst>
            <pc:docMk/>
            <pc:sldMk cId="1687777226" sldId="1482"/>
            <ac:spMk id="4" creationId="{8D1F6657-6C69-0257-75D1-B0A977FB40C9}"/>
          </ac:spMkLst>
        </pc:spChg>
        <pc:spChg chg="add del mod">
          <ac:chgData name="Drgona, Jan" userId="8107277a-43fb-42e1-8aa0-684adf187181" providerId="ADAL" clId="{C583AA6B-2105-4578-A171-C6C3418AF6E1}" dt="2023-05-25T21:55:56.809" v="268" actId="478"/>
          <ac:spMkLst>
            <pc:docMk/>
            <pc:sldMk cId="1687777226" sldId="1482"/>
            <ac:spMk id="6" creationId="{1DC3A5AB-96AF-0150-954D-42B91DBE2C1E}"/>
          </ac:spMkLst>
        </pc:spChg>
        <pc:spChg chg="add del mod">
          <ac:chgData name="Drgona, Jan" userId="8107277a-43fb-42e1-8aa0-684adf187181" providerId="ADAL" clId="{C583AA6B-2105-4578-A171-C6C3418AF6E1}" dt="2023-05-25T21:55:56.809" v="268" actId="478"/>
          <ac:spMkLst>
            <pc:docMk/>
            <pc:sldMk cId="1687777226" sldId="1482"/>
            <ac:spMk id="7" creationId="{C9C4E0B8-692B-B91D-1B7C-AB84F9E390BF}"/>
          </ac:spMkLst>
        </pc:spChg>
        <pc:spChg chg="del mod">
          <ac:chgData name="Drgona, Jan" userId="8107277a-43fb-42e1-8aa0-684adf187181" providerId="ADAL" clId="{C583AA6B-2105-4578-A171-C6C3418AF6E1}" dt="2023-05-25T22:00:13.982" v="397" actId="478"/>
          <ac:spMkLst>
            <pc:docMk/>
            <pc:sldMk cId="1687777226" sldId="1482"/>
            <ac:spMk id="10" creationId="{B1CBF9F7-1654-2B72-B432-C8FE94CEF46A}"/>
          </ac:spMkLst>
        </pc:spChg>
        <pc:spChg chg="mod">
          <ac:chgData name="Drgona, Jan" userId="8107277a-43fb-42e1-8aa0-684adf187181" providerId="ADAL" clId="{C583AA6B-2105-4578-A171-C6C3418AF6E1}" dt="2023-05-25T22:04:42.999" v="563"/>
          <ac:spMkLst>
            <pc:docMk/>
            <pc:sldMk cId="1687777226" sldId="1482"/>
            <ac:spMk id="11" creationId="{893CD64A-18CF-B5F4-42D3-F69B6D76DE3D}"/>
          </ac:spMkLst>
        </pc:spChg>
        <pc:spChg chg="add mod">
          <ac:chgData name="Drgona, Jan" userId="8107277a-43fb-42e1-8aa0-684adf187181" providerId="ADAL" clId="{C583AA6B-2105-4578-A171-C6C3418AF6E1}" dt="2023-05-25T22:06:20.662" v="725" actId="1038"/>
          <ac:spMkLst>
            <pc:docMk/>
            <pc:sldMk cId="1687777226" sldId="1482"/>
            <ac:spMk id="13" creationId="{71E72544-99D7-1806-0C18-943DDA8EAE74}"/>
          </ac:spMkLst>
        </pc:spChg>
        <pc:spChg chg="add mod">
          <ac:chgData name="Drgona, Jan" userId="8107277a-43fb-42e1-8aa0-684adf187181" providerId="ADAL" clId="{C583AA6B-2105-4578-A171-C6C3418AF6E1}" dt="2023-05-25T22:05:17.279" v="641" actId="1037"/>
          <ac:spMkLst>
            <pc:docMk/>
            <pc:sldMk cId="1687777226" sldId="1482"/>
            <ac:spMk id="16" creationId="{C2A276B5-4039-CD88-7680-042CD2C6A6B0}"/>
          </ac:spMkLst>
        </pc:spChg>
        <pc:spChg chg="add del mod">
          <ac:chgData name="Drgona, Jan" userId="8107277a-43fb-42e1-8aa0-684adf187181" providerId="ADAL" clId="{C583AA6B-2105-4578-A171-C6C3418AF6E1}" dt="2023-05-25T21:55:56.809" v="268" actId="478"/>
          <ac:spMkLst>
            <pc:docMk/>
            <pc:sldMk cId="1687777226" sldId="1482"/>
            <ac:spMk id="18" creationId="{39B72EBD-5EC7-AA5C-5FC0-3AFDE45E047E}"/>
          </ac:spMkLst>
        </pc:spChg>
        <pc:spChg chg="add del mod">
          <ac:chgData name="Drgona, Jan" userId="8107277a-43fb-42e1-8aa0-684adf187181" providerId="ADAL" clId="{C583AA6B-2105-4578-A171-C6C3418AF6E1}" dt="2023-05-25T21:55:56.809" v="268" actId="478"/>
          <ac:spMkLst>
            <pc:docMk/>
            <pc:sldMk cId="1687777226" sldId="1482"/>
            <ac:spMk id="21" creationId="{4727889C-1F5B-B0FF-43C5-6B0784FF0E36}"/>
          </ac:spMkLst>
        </pc:spChg>
        <pc:spChg chg="add mod">
          <ac:chgData name="Drgona, Jan" userId="8107277a-43fb-42e1-8aa0-684adf187181" providerId="ADAL" clId="{C583AA6B-2105-4578-A171-C6C3418AF6E1}" dt="2023-05-25T22:06:20.662" v="725" actId="1038"/>
          <ac:spMkLst>
            <pc:docMk/>
            <pc:sldMk cId="1687777226" sldId="1482"/>
            <ac:spMk id="23" creationId="{ED85D13C-9ED8-2B7B-DF11-68C93915E890}"/>
          </ac:spMkLst>
        </pc:spChg>
        <pc:spChg chg="add mod">
          <ac:chgData name="Drgona, Jan" userId="8107277a-43fb-42e1-8aa0-684adf187181" providerId="ADAL" clId="{C583AA6B-2105-4578-A171-C6C3418AF6E1}" dt="2023-05-25T22:06:23.261" v="730" actId="1038"/>
          <ac:spMkLst>
            <pc:docMk/>
            <pc:sldMk cId="1687777226" sldId="1482"/>
            <ac:spMk id="25" creationId="{2A9F69F7-DFB6-98AD-834E-D9D8A7002624}"/>
          </ac:spMkLst>
        </pc:spChg>
        <pc:spChg chg="add del mod">
          <ac:chgData name="Drgona, Jan" userId="8107277a-43fb-42e1-8aa0-684adf187181" providerId="ADAL" clId="{C583AA6B-2105-4578-A171-C6C3418AF6E1}" dt="2023-05-25T21:56:07.682" v="273" actId="478"/>
          <ac:spMkLst>
            <pc:docMk/>
            <pc:sldMk cId="1687777226" sldId="1482"/>
            <ac:spMk id="27" creationId="{D50D50D7-A467-3BED-FA5E-6B6D2CB1D1B5}"/>
          </ac:spMkLst>
        </pc:spChg>
        <pc:spChg chg="add del mod">
          <ac:chgData name="Drgona, Jan" userId="8107277a-43fb-42e1-8aa0-684adf187181" providerId="ADAL" clId="{C583AA6B-2105-4578-A171-C6C3418AF6E1}" dt="2023-05-25T21:56:05.704" v="272" actId="478"/>
          <ac:spMkLst>
            <pc:docMk/>
            <pc:sldMk cId="1687777226" sldId="1482"/>
            <ac:spMk id="29" creationId="{B4DA00F9-EEA8-46D8-48BD-3988217DD489}"/>
          </ac:spMkLst>
        </pc:spChg>
        <pc:spChg chg="add del mod">
          <ac:chgData name="Drgona, Jan" userId="8107277a-43fb-42e1-8aa0-684adf187181" providerId="ADAL" clId="{C583AA6B-2105-4578-A171-C6C3418AF6E1}" dt="2023-05-25T21:56:05.704" v="272" actId="478"/>
          <ac:spMkLst>
            <pc:docMk/>
            <pc:sldMk cId="1687777226" sldId="1482"/>
            <ac:spMk id="30" creationId="{7E746A5F-5CED-A9FD-3B03-141D21F2FFDC}"/>
          </ac:spMkLst>
        </pc:spChg>
        <pc:spChg chg="add mod">
          <ac:chgData name="Drgona, Jan" userId="8107277a-43fb-42e1-8aa0-684adf187181" providerId="ADAL" clId="{C583AA6B-2105-4578-A171-C6C3418AF6E1}" dt="2023-05-25T22:06:25.828" v="732" actId="1038"/>
          <ac:spMkLst>
            <pc:docMk/>
            <pc:sldMk cId="1687777226" sldId="1482"/>
            <ac:spMk id="35" creationId="{BE8289A3-5C61-AA6F-8082-A1464C06FF61}"/>
          </ac:spMkLst>
        </pc:spChg>
        <pc:spChg chg="add mod">
          <ac:chgData name="Drgona, Jan" userId="8107277a-43fb-42e1-8aa0-684adf187181" providerId="ADAL" clId="{C583AA6B-2105-4578-A171-C6C3418AF6E1}" dt="2023-05-25T22:05:57.708" v="680" actId="1037"/>
          <ac:spMkLst>
            <pc:docMk/>
            <pc:sldMk cId="1687777226" sldId="1482"/>
            <ac:spMk id="36" creationId="{84406302-7AB8-01C6-FDCC-31E025584D26}"/>
          </ac:spMkLst>
        </pc:spChg>
        <pc:spChg chg="add del mod">
          <ac:chgData name="Drgona, Jan" userId="8107277a-43fb-42e1-8aa0-684adf187181" providerId="ADAL" clId="{C583AA6B-2105-4578-A171-C6C3418AF6E1}" dt="2023-05-25T22:00:16.871" v="398" actId="478"/>
          <ac:spMkLst>
            <pc:docMk/>
            <pc:sldMk cId="1687777226" sldId="1482"/>
            <ac:spMk id="38" creationId="{23546F19-09BC-EE90-CB7D-AB6921022DF1}"/>
          </ac:spMkLst>
        </pc:spChg>
        <pc:picChg chg="add del mod">
          <ac:chgData name="Drgona, Jan" userId="8107277a-43fb-42e1-8aa0-684adf187181" providerId="ADAL" clId="{C583AA6B-2105-4578-A171-C6C3418AF6E1}" dt="2023-05-25T21:55:54.106" v="267" actId="478"/>
          <ac:picMkLst>
            <pc:docMk/>
            <pc:sldMk cId="1687777226" sldId="1482"/>
            <ac:picMk id="5" creationId="{D17E6300-A03C-0CD7-9F63-0A34F7463AB1}"/>
          </ac:picMkLst>
        </pc:picChg>
        <pc:picChg chg="add del mod">
          <ac:chgData name="Drgona, Jan" userId="8107277a-43fb-42e1-8aa0-684adf187181" providerId="ADAL" clId="{C583AA6B-2105-4578-A171-C6C3418AF6E1}" dt="2023-05-25T21:55:54.106" v="267" actId="478"/>
          <ac:picMkLst>
            <pc:docMk/>
            <pc:sldMk cId="1687777226" sldId="1482"/>
            <ac:picMk id="8" creationId="{DB1C2DBA-0254-4A7F-DDE8-973CC24E9778}"/>
          </ac:picMkLst>
        </pc:picChg>
        <pc:picChg chg="add del mod">
          <ac:chgData name="Drgona, Jan" userId="8107277a-43fb-42e1-8aa0-684adf187181" providerId="ADAL" clId="{C583AA6B-2105-4578-A171-C6C3418AF6E1}" dt="2023-05-25T21:55:54.106" v="267" actId="478"/>
          <ac:picMkLst>
            <pc:docMk/>
            <pc:sldMk cId="1687777226" sldId="1482"/>
            <ac:picMk id="9" creationId="{6584EF31-6EC6-E76D-E8A0-F698E671A107}"/>
          </ac:picMkLst>
        </pc:picChg>
        <pc:picChg chg="del">
          <ac:chgData name="Drgona, Jan" userId="8107277a-43fb-42e1-8aa0-684adf187181" providerId="ADAL" clId="{C583AA6B-2105-4578-A171-C6C3418AF6E1}" dt="2023-05-25T21:55:36.044" v="264" actId="478"/>
          <ac:picMkLst>
            <pc:docMk/>
            <pc:sldMk cId="1687777226" sldId="1482"/>
            <ac:picMk id="12" creationId="{97F1B540-B693-E78B-5B42-C81B01BEDB26}"/>
          </ac:picMkLst>
        </pc:picChg>
        <pc:picChg chg="add mod">
          <ac:chgData name="Drgona, Jan" userId="8107277a-43fb-42e1-8aa0-684adf187181" providerId="ADAL" clId="{C583AA6B-2105-4578-A171-C6C3418AF6E1}" dt="2023-05-25T22:06:20.662" v="725" actId="1038"/>
          <ac:picMkLst>
            <pc:docMk/>
            <pc:sldMk cId="1687777226" sldId="1482"/>
            <ac:picMk id="15" creationId="{4D8E44E1-18B7-E1E1-B32C-5B35BD4D9EAC}"/>
          </ac:picMkLst>
        </pc:picChg>
        <pc:picChg chg="add mod">
          <ac:chgData name="Drgona, Jan" userId="8107277a-43fb-42e1-8aa0-684adf187181" providerId="ADAL" clId="{C583AA6B-2105-4578-A171-C6C3418AF6E1}" dt="2023-05-25T22:05:17.279" v="641" actId="1037"/>
          <ac:picMkLst>
            <pc:docMk/>
            <pc:sldMk cId="1687777226" sldId="1482"/>
            <ac:picMk id="17" creationId="{13BEC2E8-A8CA-5F70-18FE-F4E36AF94F8C}"/>
          </ac:picMkLst>
        </pc:picChg>
        <pc:picChg chg="add del mod">
          <ac:chgData name="Drgona, Jan" userId="8107277a-43fb-42e1-8aa0-684adf187181" providerId="ADAL" clId="{C583AA6B-2105-4578-A171-C6C3418AF6E1}" dt="2023-05-25T21:55:54.106" v="267" actId="478"/>
          <ac:picMkLst>
            <pc:docMk/>
            <pc:sldMk cId="1687777226" sldId="1482"/>
            <ac:picMk id="19" creationId="{CAD52E55-E8E4-9E53-4760-F4B971192E66}"/>
          </ac:picMkLst>
        </pc:picChg>
        <pc:picChg chg="add del mod">
          <ac:chgData name="Drgona, Jan" userId="8107277a-43fb-42e1-8aa0-684adf187181" providerId="ADAL" clId="{C583AA6B-2105-4578-A171-C6C3418AF6E1}" dt="2023-05-25T21:55:54.106" v="267" actId="478"/>
          <ac:picMkLst>
            <pc:docMk/>
            <pc:sldMk cId="1687777226" sldId="1482"/>
            <ac:picMk id="20" creationId="{8AF7918E-BDA7-0AA4-48FD-EFD2206B10F3}"/>
          </ac:picMkLst>
        </pc:picChg>
        <pc:picChg chg="add mod">
          <ac:chgData name="Drgona, Jan" userId="8107277a-43fb-42e1-8aa0-684adf187181" providerId="ADAL" clId="{C583AA6B-2105-4578-A171-C6C3418AF6E1}" dt="2023-05-25T22:06:20.662" v="725" actId="1038"/>
          <ac:picMkLst>
            <pc:docMk/>
            <pc:sldMk cId="1687777226" sldId="1482"/>
            <ac:picMk id="22" creationId="{87D4A0E6-6F44-ACFF-3007-8BBCDBED0AE1}"/>
          </ac:picMkLst>
        </pc:picChg>
        <pc:picChg chg="add mod">
          <ac:chgData name="Drgona, Jan" userId="8107277a-43fb-42e1-8aa0-684adf187181" providerId="ADAL" clId="{C583AA6B-2105-4578-A171-C6C3418AF6E1}" dt="2023-05-25T22:06:23.261" v="730" actId="1038"/>
          <ac:picMkLst>
            <pc:docMk/>
            <pc:sldMk cId="1687777226" sldId="1482"/>
            <ac:picMk id="24" creationId="{9FF2F40D-5724-76B3-3F8E-7734AB0C0BF8}"/>
          </ac:picMkLst>
        </pc:picChg>
        <pc:picChg chg="add del mod">
          <ac:chgData name="Drgona, Jan" userId="8107277a-43fb-42e1-8aa0-684adf187181" providerId="ADAL" clId="{C583AA6B-2105-4578-A171-C6C3418AF6E1}" dt="2023-05-25T21:56:07.682" v="273" actId="478"/>
          <ac:picMkLst>
            <pc:docMk/>
            <pc:sldMk cId="1687777226" sldId="1482"/>
            <ac:picMk id="26" creationId="{70CE666A-4147-3554-8BA7-DACAFF806967}"/>
          </ac:picMkLst>
        </pc:picChg>
        <pc:picChg chg="add del mod">
          <ac:chgData name="Drgona, Jan" userId="8107277a-43fb-42e1-8aa0-684adf187181" providerId="ADAL" clId="{C583AA6B-2105-4578-A171-C6C3418AF6E1}" dt="2023-05-25T21:56:05.704" v="272" actId="478"/>
          <ac:picMkLst>
            <pc:docMk/>
            <pc:sldMk cId="1687777226" sldId="1482"/>
            <ac:picMk id="28" creationId="{A84CDE7F-AF62-B127-D2BC-5072CB33A49C}"/>
          </ac:picMkLst>
        </pc:picChg>
        <pc:picChg chg="add del mod">
          <ac:chgData name="Drgona, Jan" userId="8107277a-43fb-42e1-8aa0-684adf187181" providerId="ADAL" clId="{C583AA6B-2105-4578-A171-C6C3418AF6E1}" dt="2023-05-25T21:56:05.704" v="272" actId="478"/>
          <ac:picMkLst>
            <pc:docMk/>
            <pc:sldMk cId="1687777226" sldId="1482"/>
            <ac:picMk id="31" creationId="{66187D01-411B-34F0-7333-290D54F6D0A4}"/>
          </ac:picMkLst>
        </pc:picChg>
        <pc:picChg chg="add mod">
          <ac:chgData name="Drgona, Jan" userId="8107277a-43fb-42e1-8aa0-684adf187181" providerId="ADAL" clId="{C583AA6B-2105-4578-A171-C6C3418AF6E1}" dt="2023-05-25T22:01:14.641" v="465" actId="1076"/>
          <ac:picMkLst>
            <pc:docMk/>
            <pc:sldMk cId="1687777226" sldId="1482"/>
            <ac:picMk id="32" creationId="{7A77C34C-FE49-E719-7767-53DC18B824B7}"/>
          </ac:picMkLst>
        </pc:picChg>
        <pc:picChg chg="add mod">
          <ac:chgData name="Drgona, Jan" userId="8107277a-43fb-42e1-8aa0-684adf187181" providerId="ADAL" clId="{C583AA6B-2105-4578-A171-C6C3418AF6E1}" dt="2023-05-25T22:05:59.955" v="682" actId="1076"/>
          <ac:picMkLst>
            <pc:docMk/>
            <pc:sldMk cId="1687777226" sldId="1482"/>
            <ac:picMk id="33" creationId="{26E4BF8B-DC27-04C5-B3DC-B4BD9E512C65}"/>
          </ac:picMkLst>
        </pc:picChg>
        <pc:picChg chg="add del mod">
          <ac:chgData name="Drgona, Jan" userId="8107277a-43fb-42e1-8aa0-684adf187181" providerId="ADAL" clId="{C583AA6B-2105-4578-A171-C6C3418AF6E1}" dt="2023-05-25T21:57:07.343" v="286" actId="478"/>
          <ac:picMkLst>
            <pc:docMk/>
            <pc:sldMk cId="1687777226" sldId="1482"/>
            <ac:picMk id="34" creationId="{11C2FC3F-DAA9-204D-2474-D6D62595544A}"/>
          </ac:picMkLst>
        </pc:picChg>
        <pc:picChg chg="del">
          <ac:chgData name="Drgona, Jan" userId="8107277a-43fb-42e1-8aa0-684adf187181" providerId="ADAL" clId="{C583AA6B-2105-4578-A171-C6C3418AF6E1}" dt="2023-05-25T21:55:29.478" v="263" actId="478"/>
          <ac:picMkLst>
            <pc:docMk/>
            <pc:sldMk cId="1687777226" sldId="1482"/>
            <ac:picMk id="1026" creationId="{1EB4B357-E970-B4F2-2641-5BA51535E391}"/>
          </ac:picMkLst>
        </pc:picChg>
        <pc:picChg chg="add mod">
          <ac:chgData name="Drgona, Jan" userId="8107277a-43fb-42e1-8aa0-684adf187181" providerId="ADAL" clId="{C583AA6B-2105-4578-A171-C6C3418AF6E1}" dt="2023-05-25T22:01:14.641" v="465" actId="1076"/>
          <ac:picMkLst>
            <pc:docMk/>
            <pc:sldMk cId="1687777226" sldId="1482"/>
            <ac:picMk id="1028" creationId="{FFE721FA-B9B4-DFC9-E2F0-ED764D64A102}"/>
          </ac:picMkLst>
        </pc:picChg>
        <pc:picChg chg="add mod">
          <ac:chgData name="Drgona, Jan" userId="8107277a-43fb-42e1-8aa0-684adf187181" providerId="ADAL" clId="{C583AA6B-2105-4578-A171-C6C3418AF6E1}" dt="2023-05-25T22:06:25.828" v="732" actId="1038"/>
          <ac:picMkLst>
            <pc:docMk/>
            <pc:sldMk cId="1687777226" sldId="1482"/>
            <ac:picMk id="1030" creationId="{A0631451-EAF5-2EAB-E69A-32B93B59EF1F}"/>
          </ac:picMkLst>
        </pc:picChg>
        <pc:picChg chg="add mod">
          <ac:chgData name="Drgona, Jan" userId="8107277a-43fb-42e1-8aa0-684adf187181" providerId="ADAL" clId="{C583AA6B-2105-4578-A171-C6C3418AF6E1}" dt="2023-05-25T22:05:57.708" v="680" actId="1037"/>
          <ac:picMkLst>
            <pc:docMk/>
            <pc:sldMk cId="1687777226" sldId="1482"/>
            <ac:picMk id="1032" creationId="{618BC695-F20A-20F3-87AE-AD3768455E49}"/>
          </ac:picMkLst>
        </pc:picChg>
      </pc:sldChg>
      <pc:sldChg chg="addSp modSp add mod">
        <pc:chgData name="Drgona, Jan" userId="8107277a-43fb-42e1-8aa0-684adf187181" providerId="ADAL" clId="{C583AA6B-2105-4578-A171-C6C3418AF6E1}" dt="2023-05-25T21:51:43.106" v="156" actId="14100"/>
        <pc:sldMkLst>
          <pc:docMk/>
          <pc:sldMk cId="2043156658" sldId="1492"/>
        </pc:sldMkLst>
        <pc:spChg chg="add mod">
          <ac:chgData name="Drgona, Jan" userId="8107277a-43fb-42e1-8aa0-684adf187181" providerId="ADAL" clId="{C583AA6B-2105-4578-A171-C6C3418AF6E1}" dt="2023-05-25T21:51:29.273" v="127" actId="1076"/>
          <ac:spMkLst>
            <pc:docMk/>
            <pc:sldMk cId="2043156658" sldId="1492"/>
            <ac:spMk id="12" creationId="{4354ABA3-8E1F-428A-DDF5-7335C27E3115}"/>
          </ac:spMkLst>
        </pc:spChg>
        <pc:spChg chg="add mod">
          <ac:chgData name="Drgona, Jan" userId="8107277a-43fb-42e1-8aa0-684adf187181" providerId="ADAL" clId="{C583AA6B-2105-4578-A171-C6C3418AF6E1}" dt="2023-05-25T21:51:43.106" v="156" actId="14100"/>
          <ac:spMkLst>
            <pc:docMk/>
            <pc:sldMk cId="2043156658" sldId="1492"/>
            <ac:spMk id="13" creationId="{D9904317-2E73-A253-5F7A-CE60EEA58627}"/>
          </ac:spMkLst>
        </pc:spChg>
      </pc:sldChg>
      <pc:sldChg chg="modSp add mod">
        <pc:chgData name="Drgona, Jan" userId="8107277a-43fb-42e1-8aa0-684adf187181" providerId="ADAL" clId="{C583AA6B-2105-4578-A171-C6C3418AF6E1}" dt="2023-05-25T21:54:31.211" v="215" actId="20577"/>
        <pc:sldMkLst>
          <pc:docMk/>
          <pc:sldMk cId="302003084" sldId="1495"/>
        </pc:sldMkLst>
        <pc:spChg chg="mod">
          <ac:chgData name="Drgona, Jan" userId="8107277a-43fb-42e1-8aa0-684adf187181" providerId="ADAL" clId="{C583AA6B-2105-4578-A171-C6C3418AF6E1}" dt="2023-05-25T21:54:31.211" v="215" actId="20577"/>
          <ac:spMkLst>
            <pc:docMk/>
            <pc:sldMk cId="302003084" sldId="1495"/>
            <ac:spMk id="3" creationId="{99B10785-BD49-4DC7-9141-6CCB6345B596}"/>
          </ac:spMkLst>
        </pc:spChg>
      </pc:sldChg>
      <pc:sldChg chg="del">
        <pc:chgData name="Drgona, Jan" userId="8107277a-43fb-42e1-8aa0-684adf187181" providerId="ADAL" clId="{C583AA6B-2105-4578-A171-C6C3418AF6E1}" dt="2023-05-25T15:30:00.238" v="15" actId="47"/>
        <pc:sldMkLst>
          <pc:docMk/>
          <pc:sldMk cId="2126851587" sldId="1518"/>
        </pc:sldMkLst>
      </pc:sldChg>
      <pc:sldChg chg="addSp modSp add">
        <pc:chgData name="Drgona, Jan" userId="8107277a-43fb-42e1-8aa0-684adf187181" providerId="ADAL" clId="{C583AA6B-2105-4578-A171-C6C3418AF6E1}" dt="2023-05-25T21:51:51.571" v="157"/>
        <pc:sldMkLst>
          <pc:docMk/>
          <pc:sldMk cId="551474206" sldId="1524"/>
        </pc:sldMkLst>
        <pc:spChg chg="add mod">
          <ac:chgData name="Drgona, Jan" userId="8107277a-43fb-42e1-8aa0-684adf187181" providerId="ADAL" clId="{C583AA6B-2105-4578-A171-C6C3418AF6E1}" dt="2023-05-25T21:51:51.571" v="157"/>
          <ac:spMkLst>
            <pc:docMk/>
            <pc:sldMk cId="551474206" sldId="1524"/>
            <ac:spMk id="3" creationId="{6DF74A4D-CD57-5A73-1E13-9D0F05722C2C}"/>
          </ac:spMkLst>
        </pc:spChg>
        <pc:spChg chg="add mod">
          <ac:chgData name="Drgona, Jan" userId="8107277a-43fb-42e1-8aa0-684adf187181" providerId="ADAL" clId="{C583AA6B-2105-4578-A171-C6C3418AF6E1}" dt="2023-05-25T21:51:51.571" v="157"/>
          <ac:spMkLst>
            <pc:docMk/>
            <pc:sldMk cId="551474206" sldId="1524"/>
            <ac:spMk id="7" creationId="{16217738-2441-B780-59D8-E0FA17FD78DF}"/>
          </ac:spMkLst>
        </pc:spChg>
      </pc:sldChg>
      <pc:sldChg chg="modSp add mod">
        <pc:chgData name="Drgona, Jan" userId="8107277a-43fb-42e1-8aa0-684adf187181" providerId="ADAL" clId="{C583AA6B-2105-4578-A171-C6C3418AF6E1}" dt="2023-05-25T21:52:21.639" v="158" actId="20577"/>
        <pc:sldMkLst>
          <pc:docMk/>
          <pc:sldMk cId="1096713922" sldId="1525"/>
        </pc:sldMkLst>
        <pc:spChg chg="mod">
          <ac:chgData name="Drgona, Jan" userId="8107277a-43fb-42e1-8aa0-684adf187181" providerId="ADAL" clId="{C583AA6B-2105-4578-A171-C6C3418AF6E1}" dt="2023-05-25T21:52:21.639" v="158" actId="20577"/>
          <ac:spMkLst>
            <pc:docMk/>
            <pc:sldMk cId="1096713922" sldId="1525"/>
            <ac:spMk id="19" creationId="{772D115E-E912-45C7-8994-C7EBA29197E5}"/>
          </ac:spMkLst>
        </pc:spChg>
      </pc:sldChg>
      <pc:sldChg chg="del mod modShow">
        <pc:chgData name="Drgona, Jan" userId="8107277a-43fb-42e1-8aa0-684adf187181" providerId="ADAL" clId="{C583AA6B-2105-4578-A171-C6C3418AF6E1}" dt="2023-05-25T15:33:58.108" v="23" actId="47"/>
        <pc:sldMkLst>
          <pc:docMk/>
          <pc:sldMk cId="1851673083" sldId="1859"/>
        </pc:sldMkLst>
      </pc:sldChg>
      <pc:sldChg chg="del mod modShow">
        <pc:chgData name="Drgona, Jan" userId="8107277a-43fb-42e1-8aa0-684adf187181" providerId="ADAL" clId="{C583AA6B-2105-4578-A171-C6C3418AF6E1}" dt="2023-05-25T15:33:58.108" v="23" actId="47"/>
        <pc:sldMkLst>
          <pc:docMk/>
          <pc:sldMk cId="2338473212" sldId="1862"/>
        </pc:sldMkLst>
      </pc:sldChg>
      <pc:sldChg chg="del mod modShow">
        <pc:chgData name="Drgona, Jan" userId="8107277a-43fb-42e1-8aa0-684adf187181" providerId="ADAL" clId="{C583AA6B-2105-4578-A171-C6C3418AF6E1}" dt="2023-05-25T15:33:07.517" v="17" actId="47"/>
        <pc:sldMkLst>
          <pc:docMk/>
          <pc:sldMk cId="3804915425" sldId="1908"/>
        </pc:sldMkLst>
      </pc:sldChg>
      <pc:sldChg chg="del mod modShow">
        <pc:chgData name="Drgona, Jan" userId="8107277a-43fb-42e1-8aa0-684adf187181" providerId="ADAL" clId="{C583AA6B-2105-4578-A171-C6C3418AF6E1}" dt="2023-05-25T15:34:02.765" v="25" actId="47"/>
        <pc:sldMkLst>
          <pc:docMk/>
          <pc:sldMk cId="3521371050" sldId="1928"/>
        </pc:sldMkLst>
      </pc:sldChg>
      <pc:sldChg chg="del">
        <pc:chgData name="Drgona, Jan" userId="8107277a-43fb-42e1-8aa0-684adf187181" providerId="ADAL" clId="{C583AA6B-2105-4578-A171-C6C3418AF6E1}" dt="2023-05-25T15:30:00.238" v="15" actId="47"/>
        <pc:sldMkLst>
          <pc:docMk/>
          <pc:sldMk cId="1447047005" sldId="1937"/>
        </pc:sldMkLst>
      </pc:sldChg>
      <pc:sldChg chg="del mod modShow">
        <pc:chgData name="Drgona, Jan" userId="8107277a-43fb-42e1-8aa0-684adf187181" providerId="ADAL" clId="{C583AA6B-2105-4578-A171-C6C3418AF6E1}" dt="2023-05-25T15:33:58.108" v="23" actId="47"/>
        <pc:sldMkLst>
          <pc:docMk/>
          <pc:sldMk cId="1480044604" sldId="1938"/>
        </pc:sldMkLst>
      </pc:sldChg>
      <pc:sldChg chg="del">
        <pc:chgData name="Drgona, Jan" userId="8107277a-43fb-42e1-8aa0-684adf187181" providerId="ADAL" clId="{C583AA6B-2105-4578-A171-C6C3418AF6E1}" dt="2023-05-25T15:30:00.238" v="15" actId="47"/>
        <pc:sldMkLst>
          <pc:docMk/>
          <pc:sldMk cId="2343474288" sldId="1942"/>
        </pc:sldMkLst>
      </pc:sldChg>
      <pc:sldChg chg="del">
        <pc:chgData name="Drgona, Jan" userId="8107277a-43fb-42e1-8aa0-684adf187181" providerId="ADAL" clId="{C583AA6B-2105-4578-A171-C6C3418AF6E1}" dt="2023-05-25T15:30:00.238" v="15" actId="47"/>
        <pc:sldMkLst>
          <pc:docMk/>
          <pc:sldMk cId="1788972168" sldId="2362"/>
        </pc:sldMkLst>
      </pc:sldChg>
      <pc:sldChg chg="del mod modShow">
        <pc:chgData name="Drgona, Jan" userId="8107277a-43fb-42e1-8aa0-684adf187181" providerId="ADAL" clId="{C583AA6B-2105-4578-A171-C6C3418AF6E1}" dt="2023-05-25T15:33:58.108" v="23" actId="47"/>
        <pc:sldMkLst>
          <pc:docMk/>
          <pc:sldMk cId="416677952" sldId="2363"/>
        </pc:sldMkLst>
      </pc:sldChg>
      <pc:sldChg chg="del mod modShow">
        <pc:chgData name="Drgona, Jan" userId="8107277a-43fb-42e1-8aa0-684adf187181" providerId="ADAL" clId="{C583AA6B-2105-4578-A171-C6C3418AF6E1}" dt="2023-05-25T15:33:09.213" v="18" actId="47"/>
        <pc:sldMkLst>
          <pc:docMk/>
          <pc:sldMk cId="1670350080" sldId="2364"/>
        </pc:sldMkLst>
      </pc:sldChg>
      <pc:sldChg chg="add del mod modShow">
        <pc:chgData name="Drgona, Jan" userId="8107277a-43fb-42e1-8aa0-684adf187181" providerId="ADAL" clId="{C583AA6B-2105-4578-A171-C6C3418AF6E1}" dt="2023-05-25T15:34:00.266" v="24" actId="47"/>
        <pc:sldMkLst>
          <pc:docMk/>
          <pc:sldMk cId="2416885749" sldId="3208"/>
        </pc:sldMkLst>
      </pc:sldChg>
      <pc:sldChg chg="del mod modShow">
        <pc:chgData name="Drgona, Jan" userId="8107277a-43fb-42e1-8aa0-684adf187181" providerId="ADAL" clId="{C583AA6B-2105-4578-A171-C6C3418AF6E1}" dt="2023-05-25T15:33:10.671" v="19" actId="47"/>
        <pc:sldMkLst>
          <pc:docMk/>
          <pc:sldMk cId="1496875352" sldId="3210"/>
        </pc:sldMkLst>
      </pc:sldChg>
      <pc:sldChg chg="modSp mod ord">
        <pc:chgData name="Drgona, Jan" userId="8107277a-43fb-42e1-8aa0-684adf187181" providerId="ADAL" clId="{C583AA6B-2105-4578-A171-C6C3418AF6E1}" dt="2023-05-25T21:50:46.941" v="123"/>
        <pc:sldMkLst>
          <pc:docMk/>
          <pc:sldMk cId="2840881226" sldId="3212"/>
        </pc:sldMkLst>
        <pc:spChg chg="mod">
          <ac:chgData name="Drgona, Jan" userId="8107277a-43fb-42e1-8aa0-684adf187181" providerId="ADAL" clId="{C583AA6B-2105-4578-A171-C6C3418AF6E1}" dt="2023-05-25T21:48:20.094" v="98" actId="14100"/>
          <ac:spMkLst>
            <pc:docMk/>
            <pc:sldMk cId="2840881226" sldId="3212"/>
            <ac:spMk id="3" creationId="{570EB3D5-2405-3357-26F4-5948CDB324B1}"/>
          </ac:spMkLst>
        </pc:spChg>
        <pc:spChg chg="mod">
          <ac:chgData name="Drgona, Jan" userId="8107277a-43fb-42e1-8aa0-684adf187181" providerId="ADAL" clId="{C583AA6B-2105-4578-A171-C6C3418AF6E1}" dt="2023-05-25T21:48:48.074" v="120" actId="113"/>
          <ac:spMkLst>
            <pc:docMk/>
            <pc:sldMk cId="2840881226" sldId="3212"/>
            <ac:spMk id="4" creationId="{87F1B049-56C9-8944-8851-1239B83A1AEC}"/>
          </ac:spMkLst>
        </pc:spChg>
      </pc:sldChg>
      <pc:sldChg chg="addSp delSp modSp new mod ord">
        <pc:chgData name="Drgona, Jan" userId="8107277a-43fb-42e1-8aa0-684adf187181" providerId="ADAL" clId="{C583AA6B-2105-4578-A171-C6C3418AF6E1}" dt="2023-05-25T22:08:30.661" v="837" actId="1076"/>
        <pc:sldMkLst>
          <pc:docMk/>
          <pc:sldMk cId="699537536" sldId="3213"/>
        </pc:sldMkLst>
        <pc:spChg chg="mod">
          <ac:chgData name="Drgona, Jan" userId="8107277a-43fb-42e1-8aa0-684adf187181" providerId="ADAL" clId="{C583AA6B-2105-4578-A171-C6C3418AF6E1}" dt="2023-05-25T22:00:06.321" v="395" actId="20577"/>
          <ac:spMkLst>
            <pc:docMk/>
            <pc:sldMk cId="699537536" sldId="3213"/>
            <ac:spMk id="3" creationId="{E522C797-3590-D9FD-CB48-64D0C7D957E0}"/>
          </ac:spMkLst>
        </pc:spChg>
        <pc:spChg chg="del">
          <ac:chgData name="Drgona, Jan" userId="8107277a-43fb-42e1-8aa0-684adf187181" providerId="ADAL" clId="{C583AA6B-2105-4578-A171-C6C3418AF6E1}" dt="2023-05-25T22:00:08.889" v="396" actId="478"/>
          <ac:spMkLst>
            <pc:docMk/>
            <pc:sldMk cId="699537536" sldId="3213"/>
            <ac:spMk id="4" creationId="{C1354985-C5CC-6D28-33AD-FD9E14F9D60F}"/>
          </ac:spMkLst>
        </pc:spChg>
        <pc:spChg chg="add mod">
          <ac:chgData name="Drgona, Jan" userId="8107277a-43fb-42e1-8aa0-684adf187181" providerId="ADAL" clId="{C583AA6B-2105-4578-A171-C6C3418AF6E1}" dt="2023-05-25T22:08:28.925" v="836" actId="1076"/>
          <ac:spMkLst>
            <pc:docMk/>
            <pc:sldMk cId="699537536" sldId="3213"/>
            <ac:spMk id="5" creationId="{E3D93853-0F39-62F2-0016-D9021FA924EA}"/>
          </ac:spMkLst>
        </pc:spChg>
        <pc:spChg chg="add mod">
          <ac:chgData name="Drgona, Jan" userId="8107277a-43fb-42e1-8aa0-684adf187181" providerId="ADAL" clId="{C583AA6B-2105-4578-A171-C6C3418AF6E1}" dt="2023-05-25T22:08:30.661" v="837" actId="1076"/>
          <ac:spMkLst>
            <pc:docMk/>
            <pc:sldMk cId="699537536" sldId="3213"/>
            <ac:spMk id="6" creationId="{D705129B-4778-953A-BFC8-7958C960643E}"/>
          </ac:spMkLst>
        </pc:spChg>
        <pc:spChg chg="add mod">
          <ac:chgData name="Drgona, Jan" userId="8107277a-43fb-42e1-8aa0-684adf187181" providerId="ADAL" clId="{C583AA6B-2105-4578-A171-C6C3418AF6E1}" dt="2023-05-25T22:08:26.657" v="835" actId="1076"/>
          <ac:spMkLst>
            <pc:docMk/>
            <pc:sldMk cId="699537536" sldId="3213"/>
            <ac:spMk id="7" creationId="{16559D80-8898-A3F6-A032-718B74D9E685}"/>
          </ac:spMkLst>
        </pc:spChg>
        <pc:spChg chg="add mod">
          <ac:chgData name="Drgona, Jan" userId="8107277a-43fb-42e1-8aa0-684adf187181" providerId="ADAL" clId="{C583AA6B-2105-4578-A171-C6C3418AF6E1}" dt="2023-05-25T22:08:16.754" v="833" actId="255"/>
          <ac:spMkLst>
            <pc:docMk/>
            <pc:sldMk cId="699537536" sldId="3213"/>
            <ac:spMk id="8" creationId="{FCACEF0F-F0DF-5AF3-6557-B26DC937E672}"/>
          </ac:spMkLst>
        </pc:spChg>
        <pc:picChg chg="add mod">
          <ac:chgData name="Drgona, Jan" userId="8107277a-43fb-42e1-8aa0-684adf187181" providerId="ADAL" clId="{C583AA6B-2105-4578-A171-C6C3418AF6E1}" dt="2023-05-25T22:07:15.755" v="795" actId="14100"/>
          <ac:picMkLst>
            <pc:docMk/>
            <pc:sldMk cId="699537536" sldId="3213"/>
            <ac:picMk id="2050" creationId="{0ACD4499-8239-E291-E960-575547B585A0}"/>
          </ac:picMkLst>
        </pc:picChg>
        <pc:picChg chg="add mod">
          <ac:chgData name="Drgona, Jan" userId="8107277a-43fb-42e1-8aa0-684adf187181" providerId="ADAL" clId="{C583AA6B-2105-4578-A171-C6C3418AF6E1}" dt="2023-05-25T22:03:48.305" v="497" actId="1076"/>
          <ac:picMkLst>
            <pc:docMk/>
            <pc:sldMk cId="699537536" sldId="3213"/>
            <ac:picMk id="2052" creationId="{260F15F2-0613-47CA-0B7D-F154DB038D6B}"/>
          </ac:picMkLst>
        </pc:picChg>
        <pc:picChg chg="add mod">
          <ac:chgData name="Drgona, Jan" userId="8107277a-43fb-42e1-8aa0-684adf187181" providerId="ADAL" clId="{C583AA6B-2105-4578-A171-C6C3418AF6E1}" dt="2023-05-25T22:03:54.273" v="500" actId="1076"/>
          <ac:picMkLst>
            <pc:docMk/>
            <pc:sldMk cId="699537536" sldId="3213"/>
            <ac:picMk id="2054" creationId="{3AC3D1EA-81FC-E78D-181F-F38613B5B768}"/>
          </ac:picMkLst>
        </pc:picChg>
        <pc:picChg chg="add mod">
          <ac:chgData name="Drgona, Jan" userId="8107277a-43fb-42e1-8aa0-684adf187181" providerId="ADAL" clId="{C583AA6B-2105-4578-A171-C6C3418AF6E1}" dt="2023-05-25T22:03:57.201" v="501" actId="1076"/>
          <ac:picMkLst>
            <pc:docMk/>
            <pc:sldMk cId="699537536" sldId="3213"/>
            <ac:picMk id="2056" creationId="{5278FB3C-09A6-B155-4D1C-01472CC37817}"/>
          </ac:picMkLst>
        </pc:picChg>
      </pc:sldChg>
      <pc:sldChg chg="addSp delSp modSp new mod">
        <pc:chgData name="Drgona, Jan" userId="8107277a-43fb-42e1-8aa0-684adf187181" providerId="ADAL" clId="{C583AA6B-2105-4578-A171-C6C3418AF6E1}" dt="2023-05-25T22:11:32.182" v="971" actId="20577"/>
        <pc:sldMkLst>
          <pc:docMk/>
          <pc:sldMk cId="4285500429" sldId="3214"/>
        </pc:sldMkLst>
        <pc:spChg chg="mod">
          <ac:chgData name="Drgona, Jan" userId="8107277a-43fb-42e1-8aa0-684adf187181" providerId="ADAL" clId="{C583AA6B-2105-4578-A171-C6C3418AF6E1}" dt="2023-05-25T22:09:01.826" v="861" actId="20577"/>
          <ac:spMkLst>
            <pc:docMk/>
            <pc:sldMk cId="4285500429" sldId="3214"/>
            <ac:spMk id="3" creationId="{1FB57DB3-CEC0-3378-0A03-02584511B17E}"/>
          </ac:spMkLst>
        </pc:spChg>
        <pc:spChg chg="del">
          <ac:chgData name="Drgona, Jan" userId="8107277a-43fb-42e1-8aa0-684adf187181" providerId="ADAL" clId="{C583AA6B-2105-4578-A171-C6C3418AF6E1}" dt="2023-05-25T22:08:51.379" v="839" actId="478"/>
          <ac:spMkLst>
            <pc:docMk/>
            <pc:sldMk cId="4285500429" sldId="3214"/>
            <ac:spMk id="4" creationId="{856C98A4-D444-8C9C-7679-D817428AFBA7}"/>
          </ac:spMkLst>
        </pc:spChg>
        <pc:spChg chg="add mod">
          <ac:chgData name="Drgona, Jan" userId="8107277a-43fb-42e1-8aa0-684adf187181" providerId="ADAL" clId="{C583AA6B-2105-4578-A171-C6C3418AF6E1}" dt="2023-05-25T22:11:32.182" v="971" actId="20577"/>
          <ac:spMkLst>
            <pc:docMk/>
            <pc:sldMk cId="4285500429" sldId="3214"/>
            <ac:spMk id="6" creationId="{652E6D1E-0F51-4A1C-26C8-26FA0E05FCF2}"/>
          </ac:spMkLst>
        </pc:spChg>
      </pc:sldChg>
      <pc:sldChg chg="del mod modShow">
        <pc:chgData name="Drgona, Jan" userId="8107277a-43fb-42e1-8aa0-684adf187181" providerId="ADAL" clId="{C583AA6B-2105-4578-A171-C6C3418AF6E1}" dt="2023-05-25T15:33:17.378" v="20" actId="47"/>
        <pc:sldMkLst>
          <pc:docMk/>
          <pc:sldMk cId="3572404257" sldId="321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A69A9C-1087-184F-8370-423E175D9D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9090E3D-F5E5-0D40-B323-A25B85CF9E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E50B8-2EF8-564F-AE86-D84E6C503530}" type="datetimeFigureOut">
              <a:rPr lang="en-US" smtClean="0"/>
              <a:t>5/25/2023</a:t>
            </a:fld>
            <a:endParaRPr lang="en-US" dirty="0"/>
          </a:p>
        </p:txBody>
      </p:sp>
      <p:sp>
        <p:nvSpPr>
          <p:cNvPr id="4" name="Footer Placeholder 3">
            <a:extLst>
              <a:ext uri="{FF2B5EF4-FFF2-40B4-BE49-F238E27FC236}">
                <a16:creationId xmlns:a16="http://schemas.microsoft.com/office/drawing/2014/main" id="{64E3AA97-2F38-5340-B685-1E0EA3E358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2B732F3-25A6-284F-A24C-5FD21AE6BE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8BA3-E235-9946-9A4D-07E907F688D0}" type="slidenum">
              <a:rPr lang="en-US" smtClean="0"/>
              <a:t>‹#›</a:t>
            </a:fld>
            <a:endParaRPr lang="en-US" dirty="0"/>
          </a:p>
        </p:txBody>
      </p:sp>
    </p:spTree>
    <p:extLst>
      <p:ext uri="{BB962C8B-B14F-4D97-AF65-F5344CB8AC3E}">
        <p14:creationId xmlns:p14="http://schemas.microsoft.com/office/powerpoint/2010/main" val="4194000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5/25/2023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dirty="0"/>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Abstract Data Visualization – Stock Photo</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a:t>
            </a:fld>
            <a:endParaRPr lang="en-US" dirty="0"/>
          </a:p>
        </p:txBody>
      </p:sp>
    </p:spTree>
    <p:extLst>
      <p:ext uri="{BB962C8B-B14F-4D97-AF65-F5344CB8AC3E}">
        <p14:creationId xmlns:p14="http://schemas.microsoft.com/office/powerpoint/2010/main" val="3941861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A2E2EE-E77E-244D-9907-04DF2C698C60}" type="slidenum">
              <a:rPr lang="en-US" smtClean="0"/>
              <a:t>10</a:t>
            </a:fld>
            <a:endParaRPr lang="en-US" dirty="0"/>
          </a:p>
        </p:txBody>
      </p:sp>
    </p:spTree>
    <p:extLst>
      <p:ext uri="{BB962C8B-B14F-4D97-AF65-F5344CB8AC3E}">
        <p14:creationId xmlns:p14="http://schemas.microsoft.com/office/powerpoint/2010/main" val="722350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give my thanks to the organizers for the invitation to speak at the Workshop</a:t>
            </a:r>
          </a:p>
          <a:p>
            <a:endParaRPr lang="en-US" dirty="0"/>
          </a:p>
          <a:p>
            <a:r>
              <a:rPr lang="en-US" dirty="0"/>
              <a:t>I’ll thank our many collaborators from PNNL and elsewhere for making this work exciting. </a:t>
            </a:r>
          </a:p>
          <a:p>
            <a:r>
              <a:rPr lang="en-US" dirty="0"/>
              <a:t>I want to acknowledge the support of our sponsors at the department of energy and ARPA-E and PNNL’s internally funded initiatives that have enabled this exciting research. </a:t>
            </a:r>
          </a:p>
          <a:p>
            <a:endParaRPr lang="en-US" dirty="0"/>
          </a:p>
          <a:p>
            <a:r>
              <a:rPr lang="en-US" dirty="0"/>
              <a:t>Thank you, all of you, from whom I am always learning so much. </a:t>
            </a:r>
          </a:p>
        </p:txBody>
      </p:sp>
      <p:sp>
        <p:nvSpPr>
          <p:cNvPr id="4" name="Slide Number Placeholder 3"/>
          <p:cNvSpPr>
            <a:spLocks noGrp="1"/>
          </p:cNvSpPr>
          <p:nvPr>
            <p:ph type="sldNum" sz="quarter" idx="5"/>
          </p:nvPr>
        </p:nvSpPr>
        <p:spPr/>
        <p:txBody>
          <a:bodyPr/>
          <a:lstStyle/>
          <a:p>
            <a:fld id="{19A2E2EE-E77E-244D-9907-04DF2C698C60}" type="slidenum">
              <a:rPr lang="en-US" smtClean="0"/>
              <a:t>14</a:t>
            </a:fld>
            <a:endParaRPr lang="en-US"/>
          </a:p>
        </p:txBody>
      </p:sp>
    </p:spTree>
    <p:extLst>
      <p:ext uri="{BB962C8B-B14F-4D97-AF65-F5344CB8AC3E}">
        <p14:creationId xmlns:p14="http://schemas.microsoft.com/office/powerpoint/2010/main" val="3219672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15</a:t>
            </a:fld>
            <a:endParaRPr lang="en-US" dirty="0"/>
          </a:p>
        </p:txBody>
      </p:sp>
    </p:spTree>
    <p:extLst>
      <p:ext uri="{BB962C8B-B14F-4D97-AF65-F5344CB8AC3E}">
        <p14:creationId xmlns:p14="http://schemas.microsoft.com/office/powerpoint/2010/main" val="618483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914400"/>
            <a:ext cx="5614988" cy="3157538"/>
          </a:xfrm>
        </p:spPr>
      </p:sp>
      <p:sp>
        <p:nvSpPr>
          <p:cNvPr id="3" name="Notes Placeholder 2"/>
          <p:cNvSpPr>
            <a:spLocks noGrp="1"/>
          </p:cNvSpPr>
          <p:nvPr>
            <p:ph type="body" idx="1"/>
          </p:nvPr>
        </p:nvSpPr>
        <p:spPr/>
        <p:txBody>
          <a:bodyPr/>
          <a:lstStyle/>
          <a:p>
            <a:pPr>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In </a:t>
            </a:r>
            <a:r>
              <a:rPr lang="en-US" b="1"/>
              <a:t>FY 2022</a:t>
            </a:r>
            <a:r>
              <a:rPr lang="en-US"/>
              <a:t>, PNNL had $1.34 billion in spending (or business volume) and $1.55 billion in funding (or sales). We ended FY 2022 with 5,702 staff (rounded here to 5,700).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pie chart reflects the </a:t>
            </a:r>
            <a:r>
              <a:rPr lang="en-US" b="1"/>
              <a:t>distribution of spending by sponsor for FY 2022</a:t>
            </a:r>
            <a:r>
              <a:rPr lang="en-US"/>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rgbClr val="000000"/>
              </a:solidFill>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1134012" rtl="0" eaLnBrk="1" fontAlgn="auto" latinLnBrk="0" hangingPunct="1">
              <a:lnSpc>
                <a:spcPct val="100000"/>
              </a:lnSpc>
              <a:spcBef>
                <a:spcPts val="0"/>
              </a:spcBef>
              <a:spcAft>
                <a:spcPts val="0"/>
              </a:spcAft>
              <a:buClrTx/>
              <a:buSzTx/>
              <a:buFontTx/>
              <a:buNone/>
              <a:tabLst/>
              <a:defRPr/>
            </a:pPr>
            <a:fld id="{710104DB-87CA-D64F-AB86-DB2520DDF5D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13401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014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2625" y="909638"/>
            <a:ext cx="5586413" cy="3141662"/>
          </a:xfrm>
        </p:spPr>
      </p:sp>
      <p:sp>
        <p:nvSpPr>
          <p:cNvPr id="3" name="Notes Placeholder 2"/>
          <p:cNvSpPr>
            <a:spLocks noGrp="1"/>
          </p:cNvSpPr>
          <p:nvPr>
            <p:ph type="body" idx="1"/>
          </p:nvPr>
        </p:nvSpPr>
        <p:spPr/>
        <p:txBody>
          <a:bodyPr/>
          <a:lstStyle/>
          <a:p>
            <a:pPr defTabSz="638590">
              <a:spcAft>
                <a:spcPts val="597"/>
              </a:spcAft>
              <a:defRPr/>
            </a:pPr>
            <a:r>
              <a:rPr lang="en-US">
                <a:solidFill>
                  <a:prstClr val="black"/>
                </a:solidFill>
              </a:rPr>
              <a:t>Pacific Northwest National Laboratory advances scientific discovery and drives innovations that enable sustainable energy and enhance national security. </a:t>
            </a:r>
            <a:r>
              <a:rPr lang="en-US">
                <a:solidFill>
                  <a:prstClr val="black"/>
                </a:solidFill>
                <a:cs typeface="Arial" panose="020B0604020202020204" pitchFamily="34" charset="0"/>
              </a:rPr>
              <a:t>PNNL distinguishes itself by focusing on three areas reflected in the “orb.”</a:t>
            </a:r>
            <a:br>
              <a:rPr lang="en-US">
                <a:solidFill>
                  <a:prstClr val="black"/>
                </a:solidFill>
                <a:cs typeface="Arial" panose="020B0604020202020204" pitchFamily="34" charset="0"/>
              </a:rPr>
            </a:br>
            <a:endParaRPr lang="en-US"/>
          </a:p>
          <a:p>
            <a:pPr marL="176285" indent="-176285">
              <a:spcAft>
                <a:spcPts val="597"/>
              </a:spcAft>
              <a:buFont typeface="Arial" panose="020B0604020202020204" pitchFamily="34" charset="0"/>
              <a:buChar char="•"/>
            </a:pPr>
            <a:r>
              <a:rPr lang="en-US"/>
              <a:t>Scientific Discovery – PNNL draws on signature capabilities in chemistry, earth sciences, and data analytics to advance scientific discovery and create solutions to the nation's toughest challenges.</a:t>
            </a:r>
          </a:p>
          <a:p>
            <a:pPr marL="176285" indent="-176285">
              <a:spcAft>
                <a:spcPts val="597"/>
              </a:spcAft>
              <a:buFont typeface="Arial" panose="020B0604020202020204" pitchFamily="34" charset="0"/>
              <a:buChar char="•"/>
            </a:pPr>
            <a:r>
              <a:rPr lang="en-US"/>
              <a:t>Sustainable Energy – PNNL’s expertise in energy production, storage, delivery, and efficiency distinguish its energy sustainability mission and drive the development of technologies that further improve our nation’s energy security. </a:t>
            </a:r>
          </a:p>
          <a:p>
            <a:pPr marL="176285" indent="-176285">
              <a:buFont typeface="Arial" panose="020B0604020202020204" pitchFamily="34" charset="0"/>
              <a:buChar char="•"/>
            </a:pPr>
            <a:r>
              <a:rPr lang="en-US"/>
              <a:t>National Security – PNNL advances science-based solutions for long-term U.S. missions in nuclear and radiological security, critical infrastructure protection, and addressing chemical and biological threats.</a:t>
            </a:r>
          </a:p>
        </p:txBody>
      </p:sp>
      <p:sp>
        <p:nvSpPr>
          <p:cNvPr id="4" name="Slide Number Placeholder 3"/>
          <p:cNvSpPr>
            <a:spLocks noGrp="1"/>
          </p:cNvSpPr>
          <p:nvPr>
            <p:ph type="sldNum" sz="quarter" idx="10"/>
          </p:nvPr>
        </p:nvSpPr>
        <p:spPr/>
        <p:txBody>
          <a:bodyPr/>
          <a:lstStyle/>
          <a:p>
            <a:pPr defTabSz="1091684">
              <a:defRPr/>
            </a:pPr>
            <a:fld id="{710104DB-87CA-D64F-AB86-DB2520DDF5D7}" type="slidenum">
              <a:rPr lang="en-US" sz="1200">
                <a:solidFill>
                  <a:prstClr val="black"/>
                </a:solidFill>
                <a:latin typeface="Calibri" panose="020F0502020204030204"/>
              </a:rPr>
              <a:pPr defTabSz="1091684">
                <a:defRPr/>
              </a:pPr>
              <a:t>3</a:t>
            </a:fld>
            <a:endParaRPr lang="en-US" sz="1200">
              <a:solidFill>
                <a:prstClr val="black"/>
              </a:solidFill>
              <a:latin typeface="Calibri" panose="020F0502020204030204"/>
            </a:endParaRPr>
          </a:p>
        </p:txBody>
      </p:sp>
    </p:spTree>
    <p:extLst>
      <p:ext uri="{BB962C8B-B14F-4D97-AF65-F5344CB8AC3E}">
        <p14:creationId xmlns:p14="http://schemas.microsoft.com/office/powerpoint/2010/main" val="1666162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4</a:t>
            </a:fld>
            <a:endParaRPr lang="en-US" dirty="0"/>
          </a:p>
        </p:txBody>
      </p:sp>
    </p:spTree>
    <p:extLst>
      <p:ext uri="{BB962C8B-B14F-4D97-AF65-F5344CB8AC3E}">
        <p14:creationId xmlns:p14="http://schemas.microsoft.com/office/powerpoint/2010/main" val="3838978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5</a:t>
            </a:fld>
            <a:endParaRPr lang="en-US" dirty="0"/>
          </a:p>
        </p:txBody>
      </p:sp>
    </p:spTree>
    <p:extLst>
      <p:ext uri="{BB962C8B-B14F-4D97-AF65-F5344CB8AC3E}">
        <p14:creationId xmlns:p14="http://schemas.microsoft.com/office/powerpoint/2010/main" val="1256506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6</a:t>
            </a:fld>
            <a:endParaRPr lang="en-US" dirty="0"/>
          </a:p>
        </p:txBody>
      </p:sp>
    </p:spTree>
    <p:extLst>
      <p:ext uri="{BB962C8B-B14F-4D97-AF65-F5344CB8AC3E}">
        <p14:creationId xmlns:p14="http://schemas.microsoft.com/office/powerpoint/2010/main" val="4078611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1989 – </a:t>
            </a:r>
            <a:r>
              <a:rPr lang="en-US" sz="1200" b="0" i="0" kern="1200" dirty="0" err="1">
                <a:solidFill>
                  <a:schemeClr val="tx1"/>
                </a:solidFill>
                <a:effectLst/>
                <a:latin typeface="+mn-lt"/>
                <a:ea typeface="+mn-ea"/>
                <a:cs typeface="+mn-cs"/>
              </a:rPr>
              <a:t>Hornick</a:t>
            </a:r>
            <a:r>
              <a:rPr lang="en-US" sz="1200" b="0" i="0" kern="1200" dirty="0">
                <a:solidFill>
                  <a:schemeClr val="tx1"/>
                </a:solidFill>
                <a:effectLst/>
                <a:latin typeface="+mn-lt"/>
                <a:ea typeface="+mn-ea"/>
                <a:cs typeface="+mn-cs"/>
              </a:rPr>
              <a:t>, Stinchcombe, and White and multilayer feedforward networks are a class of universal approximators</a:t>
            </a:r>
          </a:p>
          <a:p>
            <a:endParaRPr lang="en-US" sz="1100" dirty="0"/>
          </a:p>
          <a:p>
            <a:r>
              <a:rPr lang="en-US" sz="1100" dirty="0"/>
              <a:t>In 1996, </a:t>
            </a:r>
            <a:r>
              <a:rPr lang="en-US" sz="1100" dirty="0" err="1"/>
              <a:t>Bertsekas</a:t>
            </a:r>
            <a:r>
              <a:rPr lang="en-US" sz="1100" dirty="0"/>
              <a:t> and </a:t>
            </a:r>
            <a:r>
              <a:rPr lang="en-US" sz="1100" dirty="0" err="1"/>
              <a:t>Tsitsiklis</a:t>
            </a:r>
            <a:r>
              <a:rPr lang="en-US" sz="1100" dirty="0"/>
              <a:t> publish neuro dynamic programming showing the </a:t>
            </a:r>
            <a:r>
              <a:rPr lang="en-US" sz="1200" kern="1200" dirty="0">
                <a:solidFill>
                  <a:schemeClr val="tx1"/>
                </a:solidFill>
                <a:effectLst/>
                <a:latin typeface="+mn-lt"/>
                <a:ea typeface="+mn-ea"/>
                <a:cs typeface="+mn-cs"/>
              </a:rPr>
              <a:t>uses neural network approximations to overcome the "curse of dimensionality" and the "curse of modeling" that have been the bottlenecks to the practical application of dynamic programming and stochastic control to complex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their 1999 book, Lewis study the closed-loop applications, and properties of NN controllers in rigorous detail using mathematical stability proof techniques. They show how to design </a:t>
            </a:r>
            <a:r>
              <a:rPr lang="en-US" sz="1200" kern="1200" dirty="0" err="1">
                <a:solidFill>
                  <a:schemeClr val="tx1"/>
                </a:solidFill>
                <a:effectLst/>
                <a:latin typeface="+mn-lt"/>
                <a:ea typeface="+mn-ea"/>
                <a:cs typeface="+mn-cs"/>
              </a:rPr>
              <a:t>neurocontrollers</a:t>
            </a:r>
            <a:r>
              <a:rPr lang="en-US" sz="1200" kern="1200" dirty="0">
                <a:solidFill>
                  <a:schemeClr val="tx1"/>
                </a:solidFill>
                <a:effectLst/>
                <a:latin typeface="+mn-lt"/>
                <a:ea typeface="+mn-ea"/>
                <a:cs typeface="+mn-cs"/>
              </a:rPr>
              <a:t> and at the same time guarantee stability and performance. </a:t>
            </a:r>
          </a:p>
          <a:p>
            <a:endParaRPr lang="en-US" dirty="0"/>
          </a:p>
          <a:p>
            <a:r>
              <a:rPr lang="en-US" dirty="0"/>
              <a:t>Why didn’t these wonderful theoretical results and techniques have been adopted then in engineering practice?</a:t>
            </a:r>
          </a:p>
          <a:p>
            <a:endParaRPr lang="en-US" dirty="0"/>
          </a:p>
          <a:p>
            <a:r>
              <a:rPr lang="en-US" dirty="0"/>
              <a:t>It may have been because the software tools for specifying and training these neural architectures were not available. </a:t>
            </a:r>
          </a:p>
        </p:txBody>
      </p:sp>
      <p:sp>
        <p:nvSpPr>
          <p:cNvPr id="4" name="Slide Number Placeholder 3"/>
          <p:cNvSpPr>
            <a:spLocks noGrp="1"/>
          </p:cNvSpPr>
          <p:nvPr>
            <p:ph type="sldNum" sz="quarter" idx="5"/>
          </p:nvPr>
        </p:nvSpPr>
        <p:spPr/>
        <p:txBody>
          <a:bodyPr/>
          <a:lstStyle/>
          <a:p>
            <a:fld id="{19A2E2EE-E77E-244D-9907-04DF2C698C60}" type="slidenum">
              <a:rPr lang="en-US" smtClean="0"/>
              <a:t>7</a:t>
            </a:fld>
            <a:endParaRPr lang="en-US"/>
          </a:p>
        </p:txBody>
      </p:sp>
    </p:spTree>
    <p:extLst>
      <p:ext uri="{BB962C8B-B14F-4D97-AF65-F5344CB8AC3E}">
        <p14:creationId xmlns:p14="http://schemas.microsoft.com/office/powerpoint/2010/main" val="2214927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A2E2EE-E77E-244D-9907-04DF2C698C60}" type="slidenum">
              <a:rPr lang="en-US" smtClean="0"/>
              <a:t>8</a:t>
            </a:fld>
            <a:endParaRPr lang="en-US" dirty="0"/>
          </a:p>
        </p:txBody>
      </p:sp>
    </p:spTree>
    <p:extLst>
      <p:ext uri="{BB962C8B-B14F-4D97-AF65-F5344CB8AC3E}">
        <p14:creationId xmlns:p14="http://schemas.microsoft.com/office/powerpoint/2010/main" val="4203838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A2E2EE-E77E-244D-9907-04DF2C698C60}" type="slidenum">
              <a:rPr lang="en-US" smtClean="0"/>
              <a:t>9</a:t>
            </a:fld>
            <a:endParaRPr lang="en-US" dirty="0"/>
          </a:p>
        </p:txBody>
      </p:sp>
    </p:spTree>
    <p:extLst>
      <p:ext uri="{BB962C8B-B14F-4D97-AF65-F5344CB8AC3E}">
        <p14:creationId xmlns:p14="http://schemas.microsoft.com/office/powerpoint/2010/main" val="379509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dirty="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chemeClr val="tx2"/>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ABD4F8E3-4ED9-44B4-99E6-8A3D2CF8D415}" type="datetime4">
              <a:rPr lang="en-US" smtClean="0"/>
              <a:t>May 25, 2023</a:t>
            </a:fld>
            <a:endParaRPr lang="en-US" dirty="0"/>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5013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ulleted Lis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p:cNvSpPr>
            <a:spLocks noGrp="1"/>
          </p:cNvSpPr>
          <p:nvPr>
            <p:ph type="sldNum" sz="quarter" idx="12"/>
          </p:nvPr>
        </p:nvSpPr>
        <p:spPr>
          <a:xfrm>
            <a:off x="13994297"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7" name="Text Placeholder 2">
            <a:extLst>
              <a:ext uri="{FF2B5EF4-FFF2-40B4-BE49-F238E27FC236}">
                <a16:creationId xmlns:a16="http://schemas.microsoft.com/office/drawing/2014/main" id="{7B813EE8-93F5-5947-A695-145EDAD067C8}"/>
              </a:ext>
            </a:extLst>
          </p:cNvPr>
          <p:cNvSpPr>
            <a:spLocks noGrp="1"/>
          </p:cNvSpPr>
          <p:nvPr>
            <p:ph type="body" sz="quarter" idx="23"/>
          </p:nvPr>
        </p:nvSpPr>
        <p:spPr>
          <a:xfrm>
            <a:off x="1371600" y="2057400"/>
            <a:ext cx="12801600" cy="5486400"/>
          </a:xfrm>
          <a:prstGeom prst="rect">
            <a:avLst/>
          </a:prstGeom>
        </p:spPr>
        <p:txBody>
          <a:bodyPr lIns="0" tIns="0" rIns="0" bIns="0" anchor="t" anchorCtr="0"/>
          <a:lstStyle>
            <a:lvl1pPr marL="320027" indent="-320027">
              <a:buFont typeface="Arial" panose="020B0604020202020204" pitchFamily="34" charset="0"/>
              <a:buChar char="•"/>
              <a:tabLst>
                <a:tab pos="4119398" algn="l"/>
              </a:tabLst>
              <a:defRPr sz="2800">
                <a:solidFill>
                  <a:schemeClr val="accent2"/>
                </a:solidFill>
                <a:latin typeface="Arial" panose="020B0604020202020204" pitchFamily="34" charset="0"/>
                <a:cs typeface="Arial" panose="020B0604020202020204" pitchFamily="34" charset="0"/>
              </a:defRPr>
            </a:lvl1pPr>
            <a:lvl2pPr marL="1005799" indent="-457182">
              <a:buFont typeface="Wingdings" panose="05000000000000000000" pitchFamily="2" charset="2"/>
              <a:buChar char="§"/>
              <a:defRPr sz="2400">
                <a:solidFill>
                  <a:schemeClr val="accent2"/>
                </a:solidFill>
                <a:latin typeface="Arial" panose="020B0604020202020204" pitchFamily="34" charset="0"/>
                <a:cs typeface="Arial" panose="020B0604020202020204" pitchFamily="34" charset="0"/>
              </a:defRPr>
            </a:lvl2pPr>
            <a:lvl3pPr marL="1554418" indent="-457182">
              <a:buFont typeface="Wingdings" panose="05000000000000000000" pitchFamily="2" charset="2"/>
              <a:buChar char="ü"/>
              <a:defRPr sz="2000">
                <a:solidFill>
                  <a:schemeClr val="accent2"/>
                </a:solidFill>
                <a:latin typeface="Arial" panose="020B0604020202020204" pitchFamily="34" charset="0"/>
                <a:cs typeface="Arial" panose="020B0604020202020204" pitchFamily="34" charset="0"/>
              </a:defRPr>
            </a:lvl3pPr>
            <a:lvl4pPr marL="1645854" indent="0">
              <a:buNone/>
              <a:defRPr sz="2800">
                <a:solidFill>
                  <a:srgbClr val="7F7F7F"/>
                </a:solidFill>
                <a:latin typeface="Arial" panose="020B0604020202020204" pitchFamily="34" charset="0"/>
                <a:cs typeface="Arial" panose="020B0604020202020204" pitchFamily="34" charset="0"/>
              </a:defRPr>
            </a:lvl4pPr>
            <a:lvl5pPr marL="2194472" indent="0">
              <a:buNone/>
              <a:defRPr sz="2800">
                <a:solidFill>
                  <a:srgbClr val="7F7F7F"/>
                </a:solidFill>
                <a:latin typeface="Arial" panose="020B0604020202020204" pitchFamily="34" charset="0"/>
                <a:cs typeface="Arial" panose="020B0604020202020204" pitchFamily="34" charset="0"/>
              </a:defRPr>
            </a:lvl5pPr>
          </a:lstStyle>
          <a:p>
            <a:pPr lvl="0"/>
            <a:r>
              <a:rPr lang="en-US"/>
              <a:t>Edit Master text styles</a:t>
            </a:r>
          </a:p>
        </p:txBody>
      </p:sp>
      <p:sp>
        <p:nvSpPr>
          <p:cNvPr id="9" name="Text Placeholder 8">
            <a:extLst>
              <a:ext uri="{FF2B5EF4-FFF2-40B4-BE49-F238E27FC236}">
                <a16:creationId xmlns:a16="http://schemas.microsoft.com/office/drawing/2014/main" id="{1D44CC3A-CB37-6C48-A103-B2B2CDEA958F}"/>
              </a:ext>
            </a:extLst>
          </p:cNvPr>
          <p:cNvSpPr>
            <a:spLocks noGrp="1"/>
          </p:cNvSpPr>
          <p:nvPr>
            <p:ph type="body" sz="quarter" idx="24" hasCustomPrompt="1"/>
          </p:nvPr>
        </p:nvSpPr>
        <p:spPr>
          <a:xfrm>
            <a:off x="3200400" y="301752"/>
            <a:ext cx="10972800" cy="1280160"/>
          </a:xfrm>
          <a:prstGeom prst="rect">
            <a:avLst/>
          </a:prstGeom>
        </p:spPr>
        <p:txBody>
          <a:bodyPr lIns="0" tIns="0" rIns="0" bIns="0" anchor="b" anchorCtr="0"/>
          <a:lstStyle>
            <a:lvl1pPr marL="0" indent="0">
              <a:spcBef>
                <a:spcPts val="0"/>
              </a:spcBef>
              <a:buFont typeface="Arial" panose="020B0604020202020204" pitchFamily="34" charset="0"/>
              <a:buNone/>
              <a:defRPr sz="4000" b="1">
                <a:solidFill>
                  <a:srgbClr val="C8722E"/>
                </a:solidFill>
                <a:latin typeface="Arial" panose="020B0604020202020204" pitchFamily="34" charset="0"/>
                <a:cs typeface="Arial" panose="020B0604020202020204" pitchFamily="34" charset="0"/>
              </a:defRPr>
            </a:lvl1pPr>
            <a:lvl2pPr marL="548618" indent="0">
              <a:buFont typeface="Arial" panose="020B0604020202020204" pitchFamily="34" charset="0"/>
              <a:buNone/>
              <a:defRPr b="1">
                <a:latin typeface="Arial" panose="020B0604020202020204" pitchFamily="34" charset="0"/>
                <a:cs typeface="Arial" panose="020B0604020202020204" pitchFamily="34" charset="0"/>
              </a:defRPr>
            </a:lvl2pPr>
            <a:lvl3pPr marL="1097236" indent="0">
              <a:buFont typeface="Arial" panose="020B0604020202020204" pitchFamily="34" charset="0"/>
              <a:buNone/>
              <a:defRPr b="1">
                <a:latin typeface="Arial" panose="020B0604020202020204" pitchFamily="34" charset="0"/>
                <a:cs typeface="Arial" panose="020B0604020202020204" pitchFamily="34" charset="0"/>
              </a:defRPr>
            </a:lvl3pPr>
            <a:lvl4pPr marL="1645854" indent="0">
              <a:buFont typeface="Arial" panose="020B0604020202020204" pitchFamily="34" charset="0"/>
              <a:buNone/>
              <a:defRPr b="1">
                <a:latin typeface="Arial" panose="020B0604020202020204" pitchFamily="34" charset="0"/>
                <a:cs typeface="Arial" panose="020B0604020202020204" pitchFamily="34" charset="0"/>
              </a:defRPr>
            </a:lvl4pPr>
            <a:lvl5pPr marL="2194472" indent="0">
              <a:buFont typeface="Arial" panose="020B0604020202020204" pitchFamily="34" charset="0"/>
              <a:buNone/>
              <a:defRPr b="1">
                <a:latin typeface="Arial" panose="020B0604020202020204" pitchFamily="34" charset="0"/>
                <a:cs typeface="Arial" panose="020B0604020202020204" pitchFamily="34" charset="0"/>
              </a:defRPr>
            </a:lvl5pPr>
          </a:lstStyle>
          <a:p>
            <a:pPr lvl="0"/>
            <a:r>
              <a:rPr lang="en-US"/>
              <a:t>Click to insert slide title text</a:t>
            </a:r>
          </a:p>
        </p:txBody>
      </p:sp>
    </p:spTree>
    <p:extLst>
      <p:ext uri="{BB962C8B-B14F-4D97-AF65-F5344CB8AC3E}">
        <p14:creationId xmlns:p14="http://schemas.microsoft.com/office/powerpoint/2010/main" val="331386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dirty="0"/>
              <a:t>Click icon to add picture</a:t>
            </a:r>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5/25/2023</a:t>
            </a:fld>
            <a:endParaRPr lang="en-US" dirty="0"/>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5782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5/25/2023</a:t>
            </a:fld>
            <a:endParaRPr lang="en-US" dirty="0"/>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99034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5/25/2023</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80679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dirty="0"/>
              <a:t>Click icon to add picture</a:t>
            </a:r>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dirty="0"/>
              <a:t>Click icon to add picture</a:t>
            </a:r>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dirty="0"/>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dirty="0"/>
              <a:t>Click icon to add picture</a:t>
            </a:r>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5/25/2023</a:t>
            </a:fld>
            <a:endParaRPr lang="en-US" dirty="0"/>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1093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dirty="0"/>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dirty="0"/>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dirty="0"/>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dirty="0"/>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dirty="0"/>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dirty="0"/>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5/25/2023</a:t>
            </a:fld>
            <a:endParaRPr lang="en-US" dirty="0"/>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5008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dirty="0"/>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dirty="0"/>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dirty="0"/>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dirty="0"/>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dirty="0"/>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dirty="0"/>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5/25/2023</a:t>
            </a:fld>
            <a:endParaRPr lang="en-US" dirty="0"/>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4829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5/25/2023</a:t>
            </a:fld>
            <a:endParaRPr lang="en-US" dirty="0"/>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2691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dirty="0">
                <a:solidFill>
                  <a:schemeClr val="tx2"/>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32417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64710702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0.xml"/><Relationship Id="rId16" Type="http://schemas.openxmlformats.org/officeDocument/2006/relationships/image" Target="../media/image58.png"/><Relationship Id="rId1" Type="http://schemas.openxmlformats.org/officeDocument/2006/relationships/slideLayout" Target="../slideLayouts/slideLayout4.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jpe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63.jpeg"/></Relationships>
</file>

<file path=ppt/slides/_rels/slide1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jpeg"/><Relationship Id="rId7"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68.jpeg"/><Relationship Id="rId11" Type="http://schemas.openxmlformats.org/officeDocument/2006/relationships/image" Target="../media/image73.jpeg"/><Relationship Id="rId5" Type="http://schemas.openxmlformats.org/officeDocument/2006/relationships/image" Target="../media/image67.jpeg"/><Relationship Id="rId10" Type="http://schemas.openxmlformats.org/officeDocument/2006/relationships/image" Target="../media/image72.jpeg"/><Relationship Id="rId4" Type="http://schemas.openxmlformats.org/officeDocument/2006/relationships/image" Target="../media/image66.jpeg"/><Relationship Id="rId9" Type="http://schemas.openxmlformats.org/officeDocument/2006/relationships/image" Target="../media/image7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sv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jpe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9.xml"/><Relationship Id="rId16" Type="http://schemas.openxmlformats.org/officeDocument/2006/relationships/image" Target="../media/image58.png"/><Relationship Id="rId1" Type="http://schemas.openxmlformats.org/officeDocument/2006/relationships/slideLayout" Target="../slideLayouts/slideLayout4.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jpe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D0D9-1CAC-4FBD-8120-CBD5A07EB995}"/>
              </a:ext>
            </a:extLst>
          </p:cNvPr>
          <p:cNvSpPr>
            <a:spLocks noGrp="1"/>
          </p:cNvSpPr>
          <p:nvPr>
            <p:ph type="ctrTitle"/>
          </p:nvPr>
        </p:nvSpPr>
        <p:spPr>
          <a:xfrm>
            <a:off x="1128409" y="1812609"/>
            <a:ext cx="4901689" cy="3002692"/>
          </a:xfrm>
        </p:spPr>
        <p:txBody>
          <a:bodyPr/>
          <a:lstStyle/>
          <a:p>
            <a:r>
              <a:rPr lang="en-US" sz="3600" dirty="0"/>
              <a:t>Introduction to ACC Workshop on Differentiable Programming for Modeling and Control of Dynamical Systems</a:t>
            </a:r>
          </a:p>
        </p:txBody>
      </p:sp>
      <p:sp>
        <p:nvSpPr>
          <p:cNvPr id="4" name="Text Placeholder 3">
            <a:extLst>
              <a:ext uri="{FF2B5EF4-FFF2-40B4-BE49-F238E27FC236}">
                <a16:creationId xmlns:a16="http://schemas.microsoft.com/office/drawing/2014/main" id="{3C886310-1A8B-41C6-8ABF-4E949224625A}"/>
              </a:ext>
            </a:extLst>
          </p:cNvPr>
          <p:cNvSpPr>
            <a:spLocks noGrp="1"/>
          </p:cNvSpPr>
          <p:nvPr>
            <p:ph type="body" sz="quarter" idx="10"/>
          </p:nvPr>
        </p:nvSpPr>
        <p:spPr/>
        <p:txBody>
          <a:bodyPr/>
          <a:lstStyle/>
          <a:p>
            <a:r>
              <a:rPr lang="en-US" dirty="0"/>
              <a:t>Presenter: </a:t>
            </a:r>
            <a:r>
              <a:rPr lang="en-US"/>
              <a:t>Dr. Sonja </a:t>
            </a:r>
            <a:r>
              <a:rPr lang="en-US" dirty="0"/>
              <a:t>Glavaski</a:t>
            </a:r>
          </a:p>
        </p:txBody>
      </p:sp>
      <p:sp>
        <p:nvSpPr>
          <p:cNvPr id="5" name="Text Placeholder 4">
            <a:extLst>
              <a:ext uri="{FF2B5EF4-FFF2-40B4-BE49-F238E27FC236}">
                <a16:creationId xmlns:a16="http://schemas.microsoft.com/office/drawing/2014/main" id="{2599C3C0-764A-4145-9480-D79B28BB6551}"/>
              </a:ext>
            </a:extLst>
          </p:cNvPr>
          <p:cNvSpPr>
            <a:spLocks noGrp="1"/>
          </p:cNvSpPr>
          <p:nvPr>
            <p:ph type="body" sz="quarter" idx="11"/>
          </p:nvPr>
        </p:nvSpPr>
        <p:spPr/>
        <p:txBody>
          <a:bodyPr/>
          <a:lstStyle/>
          <a:p>
            <a:pPr marL="0" indent="0" defTabSz="1097280" rtl="0" eaLnBrk="1" latinLnBrk="0" hangingPunct="1">
              <a:lnSpc>
                <a:spcPct val="90000"/>
              </a:lnSpc>
              <a:spcBef>
                <a:spcPts val="1200"/>
              </a:spcBef>
              <a:buFont typeface="Arial" panose="020B0604020202020204" pitchFamily="34" charset="0"/>
              <a:buNone/>
            </a:pPr>
            <a:r>
              <a:rPr lang="en-US" dirty="0"/>
              <a:t>Strategic Advisor</a:t>
            </a:r>
          </a:p>
        </p:txBody>
      </p:sp>
      <p:sp>
        <p:nvSpPr>
          <p:cNvPr id="6" name="Date Placeholder 5">
            <a:extLst>
              <a:ext uri="{FF2B5EF4-FFF2-40B4-BE49-F238E27FC236}">
                <a16:creationId xmlns:a16="http://schemas.microsoft.com/office/drawing/2014/main" id="{B8696A4F-5314-46CD-B205-CC2D44570D66}"/>
              </a:ext>
            </a:extLst>
          </p:cNvPr>
          <p:cNvSpPr>
            <a:spLocks noGrp="1"/>
          </p:cNvSpPr>
          <p:nvPr>
            <p:ph type="dt" sz="half" idx="2"/>
          </p:nvPr>
        </p:nvSpPr>
        <p:spPr/>
        <p:txBody>
          <a:bodyPr/>
          <a:lstStyle/>
          <a:p>
            <a:fld id="{4E130ED9-0C27-4EF1-9F86-D29E4EA507BE}" type="datetime4">
              <a:rPr lang="en-US" smtClean="0"/>
              <a:t>May 25, 2023</a:t>
            </a:fld>
            <a:endParaRPr lang="en-US" dirty="0"/>
          </a:p>
        </p:txBody>
      </p:sp>
      <p:sp>
        <p:nvSpPr>
          <p:cNvPr id="3" name="TextBox 2">
            <a:extLst>
              <a:ext uri="{FF2B5EF4-FFF2-40B4-BE49-F238E27FC236}">
                <a16:creationId xmlns:a16="http://schemas.microsoft.com/office/drawing/2014/main" id="{C804B379-D5BA-7E34-C255-34B292497C0D}"/>
              </a:ext>
            </a:extLst>
          </p:cNvPr>
          <p:cNvSpPr txBox="1"/>
          <p:nvPr/>
        </p:nvSpPr>
        <p:spPr>
          <a:xfrm>
            <a:off x="3656529" y="6533226"/>
            <a:ext cx="2002471" cy="369332"/>
          </a:xfrm>
          <a:prstGeom prst="rect">
            <a:avLst/>
          </a:prstGeom>
          <a:noFill/>
        </p:spPr>
        <p:txBody>
          <a:bodyPr wrap="none" rtlCol="0">
            <a:spAutoFit/>
          </a:bodyPr>
          <a:lstStyle/>
          <a:p>
            <a:r>
              <a:rPr lang="en-US" sz="1800" b="1" i="0" u="none" strike="noStrike" dirty="0">
                <a:solidFill>
                  <a:srgbClr val="191C1F"/>
                </a:solidFill>
                <a:effectLst/>
                <a:latin typeface="Avenir-Book" panose="02000503020000020003" pitchFamily="2" charset="0"/>
              </a:rPr>
              <a:t>PNNL-SA-181885</a:t>
            </a:r>
            <a:endParaRPr lang="en-US" sz="1800" dirty="0"/>
          </a:p>
        </p:txBody>
      </p:sp>
    </p:spTree>
    <p:extLst>
      <p:ext uri="{BB962C8B-B14F-4D97-AF65-F5344CB8AC3E}">
        <p14:creationId xmlns:p14="http://schemas.microsoft.com/office/powerpoint/2010/main" val="115215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FD97D-AD65-A14D-A584-DF7F474A1613}"/>
              </a:ext>
            </a:extLst>
          </p:cNvPr>
          <p:cNvSpPr>
            <a:spLocks noGrp="1"/>
          </p:cNvSpPr>
          <p:nvPr>
            <p:ph type="title"/>
          </p:nvPr>
        </p:nvSpPr>
        <p:spPr>
          <a:xfrm>
            <a:off x="3200401" y="270935"/>
            <a:ext cx="8286750" cy="1249807"/>
          </a:xfrm>
        </p:spPr>
        <p:txBody>
          <a:bodyPr>
            <a:normAutofit/>
          </a:bodyPr>
          <a:lstStyle/>
          <a:p>
            <a:r>
              <a:rPr lang="en-US" dirty="0"/>
              <a:t>Landscape of Optimization Tools </a:t>
            </a:r>
          </a:p>
        </p:txBody>
      </p:sp>
      <p:sp>
        <p:nvSpPr>
          <p:cNvPr id="4" name="Rectangle 3">
            <a:extLst>
              <a:ext uri="{FF2B5EF4-FFF2-40B4-BE49-F238E27FC236}">
                <a16:creationId xmlns:a16="http://schemas.microsoft.com/office/drawing/2014/main" id="{970B1CD6-2EEF-4914-836D-A273C98130CD}"/>
              </a:ext>
            </a:extLst>
          </p:cNvPr>
          <p:cNvSpPr/>
          <p:nvPr/>
        </p:nvSpPr>
        <p:spPr>
          <a:xfrm>
            <a:off x="1249062" y="1835700"/>
            <a:ext cx="2560316" cy="400110"/>
          </a:xfrm>
          <a:prstGeom prst="rect">
            <a:avLst/>
          </a:prstGeom>
        </p:spPr>
        <p:txBody>
          <a:bodyPr wrap="none">
            <a:spAutoFit/>
          </a:bodyPr>
          <a:lstStyle/>
          <a:p>
            <a:pPr algn="ctr"/>
            <a:r>
              <a:rPr lang="en-US" sz="2000" b="1" dirty="0">
                <a:ea typeface="ヒラギノ角ゴ Pro W3" charset="0"/>
                <a:cs typeface="Arial"/>
              </a:rPr>
              <a:t>Online optimization</a:t>
            </a:r>
            <a:endParaRPr lang="en-US" sz="2000" b="1" dirty="0"/>
          </a:p>
        </p:txBody>
      </p:sp>
      <p:sp>
        <p:nvSpPr>
          <p:cNvPr id="5" name="Rectangle 4">
            <a:extLst>
              <a:ext uri="{FF2B5EF4-FFF2-40B4-BE49-F238E27FC236}">
                <a16:creationId xmlns:a16="http://schemas.microsoft.com/office/drawing/2014/main" id="{FAA432C8-B8F2-4F42-9BBD-053AAD1DF7F0}"/>
              </a:ext>
            </a:extLst>
          </p:cNvPr>
          <p:cNvSpPr/>
          <p:nvPr/>
        </p:nvSpPr>
        <p:spPr>
          <a:xfrm>
            <a:off x="4243020" y="1835700"/>
            <a:ext cx="3231974" cy="400110"/>
          </a:xfrm>
          <a:prstGeom prst="rect">
            <a:avLst/>
          </a:prstGeom>
        </p:spPr>
        <p:txBody>
          <a:bodyPr wrap="none">
            <a:spAutoFit/>
          </a:bodyPr>
          <a:lstStyle/>
          <a:p>
            <a:pPr algn="ctr"/>
            <a:r>
              <a:rPr lang="en-US" sz="2000" b="1" dirty="0">
                <a:ea typeface="ヒラギノ角ゴ Pro W3" charset="0"/>
                <a:cs typeface="Arial"/>
              </a:rPr>
              <a:t>Parametric programming</a:t>
            </a:r>
            <a:endParaRPr lang="en-US" sz="2000" b="1" dirty="0"/>
          </a:p>
        </p:txBody>
      </p:sp>
      <p:sp>
        <p:nvSpPr>
          <p:cNvPr id="8" name="Rectangle 7">
            <a:extLst>
              <a:ext uri="{FF2B5EF4-FFF2-40B4-BE49-F238E27FC236}">
                <a16:creationId xmlns:a16="http://schemas.microsoft.com/office/drawing/2014/main" id="{5D3E572A-FBAB-414C-9496-67DB7908F4F1}"/>
              </a:ext>
            </a:extLst>
          </p:cNvPr>
          <p:cNvSpPr/>
          <p:nvPr/>
        </p:nvSpPr>
        <p:spPr>
          <a:xfrm>
            <a:off x="7805647" y="1835700"/>
            <a:ext cx="2722219" cy="400110"/>
          </a:xfrm>
          <a:prstGeom prst="rect">
            <a:avLst/>
          </a:prstGeom>
        </p:spPr>
        <p:txBody>
          <a:bodyPr wrap="none">
            <a:spAutoFit/>
          </a:bodyPr>
          <a:lstStyle/>
          <a:p>
            <a:pPr algn="ctr"/>
            <a:r>
              <a:rPr lang="en-US" sz="2000" b="1" dirty="0">
                <a:ea typeface="ヒラギノ角ゴ Pro W3" charset="0"/>
                <a:cs typeface="Arial"/>
              </a:rPr>
              <a:t>Supervised Learning</a:t>
            </a:r>
            <a:endParaRPr lang="en-US" sz="2000" b="1" dirty="0"/>
          </a:p>
        </p:txBody>
      </p:sp>
      <p:sp>
        <p:nvSpPr>
          <p:cNvPr id="21" name="Rectangle 20">
            <a:extLst>
              <a:ext uri="{FF2B5EF4-FFF2-40B4-BE49-F238E27FC236}">
                <a16:creationId xmlns:a16="http://schemas.microsoft.com/office/drawing/2014/main" id="{31F1E68E-CD8D-4655-7AFF-B9D4DF44487B}"/>
              </a:ext>
            </a:extLst>
          </p:cNvPr>
          <p:cNvSpPr/>
          <p:nvPr/>
        </p:nvSpPr>
        <p:spPr>
          <a:xfrm>
            <a:off x="10982943" y="1839361"/>
            <a:ext cx="3134191" cy="400110"/>
          </a:xfrm>
          <a:prstGeom prst="rect">
            <a:avLst/>
          </a:prstGeom>
        </p:spPr>
        <p:txBody>
          <a:bodyPr wrap="none">
            <a:spAutoFit/>
          </a:bodyPr>
          <a:lstStyle/>
          <a:p>
            <a:pPr algn="ctr"/>
            <a:r>
              <a:rPr lang="en-US" sz="2000" b="1" dirty="0">
                <a:ea typeface="ヒラギノ角ゴ Pro W3" charset="0"/>
                <a:cs typeface="Arial"/>
              </a:rPr>
              <a:t>Reinforcement Learning</a:t>
            </a:r>
            <a:endParaRPr lang="en-US" sz="2000" b="1" dirty="0"/>
          </a:p>
        </p:txBody>
      </p:sp>
      <p:sp>
        <p:nvSpPr>
          <p:cNvPr id="19" name="Rectangle 18">
            <a:extLst>
              <a:ext uri="{FF2B5EF4-FFF2-40B4-BE49-F238E27FC236}">
                <a16:creationId xmlns:a16="http://schemas.microsoft.com/office/drawing/2014/main" id="{772D115E-E912-45C7-8994-C7EBA29197E5}"/>
              </a:ext>
            </a:extLst>
          </p:cNvPr>
          <p:cNvSpPr/>
          <p:nvPr/>
        </p:nvSpPr>
        <p:spPr>
          <a:xfrm>
            <a:off x="1354887" y="6956528"/>
            <a:ext cx="12948340" cy="830997"/>
          </a:xfrm>
          <a:prstGeom prst="rect">
            <a:avLst/>
          </a:prstGeom>
        </p:spPr>
        <p:txBody>
          <a:bodyPr wrap="square">
            <a:spAutoFit/>
          </a:bodyPr>
          <a:lstStyle/>
          <a:p>
            <a:r>
              <a:rPr lang="en-US" sz="2400" b="1" dirty="0">
                <a:solidFill>
                  <a:srgbClr val="249EBB"/>
                </a:solidFill>
              </a:rPr>
              <a:t>What comes next? … Differentiable programming (DP): </a:t>
            </a:r>
            <a:r>
              <a:rPr lang="en-US" sz="2400" dirty="0"/>
              <a:t>a unifying approach for data-driven optimization with solutions based on automatic differentiation (AD)</a:t>
            </a:r>
            <a:endParaRPr lang="en-US" sz="2400" b="1" dirty="0"/>
          </a:p>
        </p:txBody>
      </p:sp>
      <p:pic>
        <p:nvPicPr>
          <p:cNvPr id="23" name="Picture 22" descr="PyTorch v1.0 release: Tensors and Dynamic neural networks in Python">
            <a:extLst>
              <a:ext uri="{FF2B5EF4-FFF2-40B4-BE49-F238E27FC236}">
                <a16:creationId xmlns:a16="http://schemas.microsoft.com/office/drawing/2014/main" id="{D1693749-655A-4756-B691-583CE4F3C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4260" y="2586714"/>
            <a:ext cx="3604943" cy="72098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asADi">
            <a:extLst>
              <a:ext uri="{FF2B5EF4-FFF2-40B4-BE49-F238E27FC236}">
                <a16:creationId xmlns:a16="http://schemas.microsoft.com/office/drawing/2014/main" id="{BB674C1E-AC12-4BAD-A8D9-ADA0580E7C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286" y="5346132"/>
            <a:ext cx="2350982" cy="53533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VXPY · GitHub">
            <a:extLst>
              <a:ext uri="{FF2B5EF4-FFF2-40B4-BE49-F238E27FC236}">
                <a16:creationId xmlns:a16="http://schemas.microsoft.com/office/drawing/2014/main" id="{3F4D6CBD-A4EC-4721-B6EE-08390C379B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3731" b="31539"/>
          <a:stretch/>
        </p:blipFill>
        <p:spPr bwMode="auto">
          <a:xfrm>
            <a:off x="1528480" y="4678840"/>
            <a:ext cx="2260633" cy="55906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itHub - tensorflow/tensorflow: An Open Source Machine Learning Framework  for Everyone">
            <a:extLst>
              <a:ext uri="{FF2B5EF4-FFF2-40B4-BE49-F238E27FC236}">
                <a16:creationId xmlns:a16="http://schemas.microsoft.com/office/drawing/2014/main" id="{EF5EB2AC-AFB0-4C33-ABB2-F5DBC4AC31F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947" b="22719"/>
          <a:stretch/>
        </p:blipFill>
        <p:spPr bwMode="auto">
          <a:xfrm>
            <a:off x="8629312" y="3360103"/>
            <a:ext cx="4434840" cy="8073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 FluxML/Flux.jl: Relax! Flux is the ML library that doesn't make  you tensor">
            <a:extLst>
              <a:ext uri="{FF2B5EF4-FFF2-40B4-BE49-F238E27FC236}">
                <a16:creationId xmlns:a16="http://schemas.microsoft.com/office/drawing/2014/main" id="{63E5CA57-E8D0-451E-A69E-16356E6583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22495" y="4373676"/>
            <a:ext cx="2437590" cy="81882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iscover Reachy, a robotic platform based on AI – Reachy by Pollen  Robotics, an open source programmable humanoid robot">
            <a:extLst>
              <a:ext uri="{FF2B5EF4-FFF2-40B4-BE49-F238E27FC236}">
                <a16:creationId xmlns:a16="http://schemas.microsoft.com/office/drawing/2014/main" id="{03ECB68E-1D53-4BF0-9BBF-56F3BCE7D67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676" t="20186" r="10115" b="18012"/>
          <a:stretch/>
        </p:blipFill>
        <p:spPr bwMode="auto">
          <a:xfrm>
            <a:off x="10952083" y="5427216"/>
            <a:ext cx="2925488" cy="12945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JuMP | JuMP is a modeling language and supporting packages for mathematical  optimization in Julia.">
            <a:extLst>
              <a:ext uri="{FF2B5EF4-FFF2-40B4-BE49-F238E27FC236}">
                <a16:creationId xmlns:a16="http://schemas.microsoft.com/office/drawing/2014/main" id="{7C88E4AB-E22E-45CD-BA62-15080AE5A9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50046" y="3093912"/>
            <a:ext cx="2159881" cy="76974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yomo">
            <a:extLst>
              <a:ext uri="{FF2B5EF4-FFF2-40B4-BE49-F238E27FC236}">
                <a16:creationId xmlns:a16="http://schemas.microsoft.com/office/drawing/2014/main" id="{7B937157-D1F0-4CDD-BE50-5EAAA0271D6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58454" y="2291943"/>
            <a:ext cx="2280284" cy="72009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Gurobi Cloud - Gurobi Optimization">
            <a:extLst>
              <a:ext uri="{FF2B5EF4-FFF2-40B4-BE49-F238E27FC236}">
                <a16:creationId xmlns:a16="http://schemas.microsoft.com/office/drawing/2014/main" id="{E03129C9-07FE-4A48-B608-EDF94F56ED8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2950" b="22950"/>
          <a:stretch/>
        </p:blipFill>
        <p:spPr bwMode="auto">
          <a:xfrm>
            <a:off x="1331476" y="5977579"/>
            <a:ext cx="2457637" cy="67514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ekko (optimization software) - Wikipedia">
            <a:extLst>
              <a:ext uri="{FF2B5EF4-FFF2-40B4-BE49-F238E27FC236}">
                <a16:creationId xmlns:a16="http://schemas.microsoft.com/office/drawing/2014/main" id="{252724DD-F606-401B-90DF-C40D60EF799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70861" y="3965248"/>
            <a:ext cx="2318252" cy="72638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Parametric :: POP">
            <a:extLst>
              <a:ext uri="{FF2B5EF4-FFF2-40B4-BE49-F238E27FC236}">
                <a16:creationId xmlns:a16="http://schemas.microsoft.com/office/drawing/2014/main" id="{F39D15D1-67C5-4093-B8D9-B9C7E7EE717F}"/>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b="43880"/>
          <a:stretch/>
        </p:blipFill>
        <p:spPr bwMode="auto">
          <a:xfrm>
            <a:off x="4497705" y="2483477"/>
            <a:ext cx="2846070" cy="130216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Multi-Parametric Toolbox (MPT)">
            <a:extLst>
              <a:ext uri="{FF2B5EF4-FFF2-40B4-BE49-F238E27FC236}">
                <a16:creationId xmlns:a16="http://schemas.microsoft.com/office/drawing/2014/main" id="{29C68951-6911-4CA0-8368-86EB72E8900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61469" y="4075009"/>
            <a:ext cx="2922511" cy="1359101"/>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30C61FC8-35A7-4F7F-8913-709DC485EE6F}"/>
              </a:ext>
            </a:extLst>
          </p:cNvPr>
          <p:cNvSpPr txBox="1"/>
          <p:nvPr/>
        </p:nvSpPr>
        <p:spPr>
          <a:xfrm>
            <a:off x="4342986" y="5459773"/>
            <a:ext cx="3268589" cy="350865"/>
          </a:xfrm>
          <a:prstGeom prst="rect">
            <a:avLst/>
          </a:prstGeom>
          <a:noFill/>
        </p:spPr>
        <p:txBody>
          <a:bodyPr wrap="square">
            <a:spAutoFit/>
          </a:bodyPr>
          <a:lstStyle/>
          <a:p>
            <a:r>
              <a:rPr lang="en-US" sz="1680" dirty="0"/>
              <a:t>Multi-parametric Toolbox (MPT)</a:t>
            </a:r>
          </a:p>
        </p:txBody>
      </p:sp>
      <p:pic>
        <p:nvPicPr>
          <p:cNvPr id="1048" name="Picture 24" descr="MATLAB Logo and symbol, meaning, history, PNG, brand">
            <a:extLst>
              <a:ext uri="{FF2B5EF4-FFF2-40B4-BE49-F238E27FC236}">
                <a16:creationId xmlns:a16="http://schemas.microsoft.com/office/drawing/2014/main" id="{0F02A927-40F3-4E64-9470-8F2EFFC4A48C}"/>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26062" b="26478"/>
          <a:stretch/>
        </p:blipFill>
        <p:spPr bwMode="auto">
          <a:xfrm>
            <a:off x="4426494" y="5997864"/>
            <a:ext cx="2778265" cy="7384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GitHub - google/jax: Composable transformations of Python+NumPy programs:  differentiate, vectorize, JIT to GPU/TPU, and more">
            <a:extLst>
              <a:ext uri="{FF2B5EF4-FFF2-40B4-BE49-F238E27FC236}">
                <a16:creationId xmlns:a16="http://schemas.microsoft.com/office/drawing/2014/main" id="{24BC444C-58D4-40F3-86C6-AC082A97EE3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92365" y="5485722"/>
            <a:ext cx="1913994" cy="1109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713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6D4B1E-FCA9-4439-9921-0A51154BE859}"/>
              </a:ext>
            </a:extLst>
          </p:cNvPr>
          <p:cNvSpPr>
            <a:spLocks noGrp="1"/>
          </p:cNvSpPr>
          <p:nvPr>
            <p:ph type="sldNum" sz="quarter" idx="12"/>
          </p:nvPr>
        </p:nvSpPr>
        <p:spPr/>
        <p:txBody>
          <a:bodyPr/>
          <a:lstStyle/>
          <a:p>
            <a:pPr defTabSz="1097236"/>
            <a:fld id="{FE7A4BB3-E848-5A44-82DF-322201952CD8}" type="slidenum">
              <a:rPr lang="en-US" smtClean="0"/>
              <a:pPr defTabSz="1097236"/>
              <a:t>11</a:t>
            </a:fld>
            <a:endParaRPr lang="en-US" dirty="0"/>
          </a:p>
        </p:txBody>
      </p:sp>
      <p:sp>
        <p:nvSpPr>
          <p:cNvPr id="3" name="Title 2">
            <a:extLst>
              <a:ext uri="{FF2B5EF4-FFF2-40B4-BE49-F238E27FC236}">
                <a16:creationId xmlns:a16="http://schemas.microsoft.com/office/drawing/2014/main" id="{99B10785-BD49-4DC7-9141-6CCB6345B596}"/>
              </a:ext>
            </a:extLst>
          </p:cNvPr>
          <p:cNvSpPr>
            <a:spLocks noGrp="1"/>
          </p:cNvSpPr>
          <p:nvPr>
            <p:ph type="title"/>
          </p:nvPr>
        </p:nvSpPr>
        <p:spPr>
          <a:xfrm>
            <a:off x="3200400" y="270933"/>
            <a:ext cx="9730902" cy="1310979"/>
          </a:xfrm>
        </p:spPr>
        <p:txBody>
          <a:bodyPr/>
          <a:lstStyle/>
          <a:p>
            <a:r>
              <a:rPr lang="en-US" dirty="0"/>
              <a:t>Differentiable Programming Enables a Wide Array of Applications</a:t>
            </a:r>
          </a:p>
        </p:txBody>
      </p:sp>
      <p:sp>
        <p:nvSpPr>
          <p:cNvPr id="4" name="Content Placeholder 3">
            <a:extLst>
              <a:ext uri="{FF2B5EF4-FFF2-40B4-BE49-F238E27FC236}">
                <a16:creationId xmlns:a16="http://schemas.microsoft.com/office/drawing/2014/main" id="{85266BD4-FB5D-4427-A025-1739ADE6457E}"/>
              </a:ext>
            </a:extLst>
          </p:cNvPr>
          <p:cNvSpPr>
            <a:spLocks noGrp="1"/>
          </p:cNvSpPr>
          <p:nvPr>
            <p:ph sz="quarter" idx="20"/>
          </p:nvPr>
        </p:nvSpPr>
        <p:spPr>
          <a:xfrm>
            <a:off x="1317928" y="1890424"/>
            <a:ext cx="12887077" cy="5486401"/>
          </a:xfrm>
        </p:spPr>
        <p:txBody>
          <a:bodyPr/>
          <a:lstStyle/>
          <a:p>
            <a:r>
              <a:rPr lang="en-US" sz="2160" b="1" dirty="0"/>
              <a:t>Differentiable Programming</a:t>
            </a:r>
          </a:p>
          <a:p>
            <a:pPr lvl="1"/>
            <a:r>
              <a:rPr lang="en-US" sz="1920" dirty="0"/>
              <a:t>M. Innes, et al., </a:t>
            </a:r>
            <a:r>
              <a:rPr lang="en-US" sz="1920" i="1" dirty="0"/>
              <a:t>A Differentiable Programming System to Bridge Machine Learning and Scientific Computing</a:t>
            </a:r>
            <a:r>
              <a:rPr lang="en-US" sz="1920" dirty="0"/>
              <a:t>, 2019</a:t>
            </a:r>
          </a:p>
          <a:p>
            <a:r>
              <a:rPr lang="en-US" sz="2160" b="1" dirty="0"/>
              <a:t>Physics-informed Neural Networks </a:t>
            </a:r>
          </a:p>
          <a:p>
            <a:pPr lvl="1"/>
            <a:r>
              <a:rPr lang="en-US" sz="1920" dirty="0"/>
              <a:t>M. </a:t>
            </a:r>
            <a:r>
              <a:rPr lang="en-US" sz="1920" dirty="0" err="1"/>
              <a:t>Raissi</a:t>
            </a:r>
            <a:r>
              <a:rPr lang="en-US" sz="1920" dirty="0"/>
              <a:t>, et al., </a:t>
            </a:r>
            <a:r>
              <a:rPr lang="en-US" sz="1920" i="1" dirty="0"/>
              <a:t>Physics-informed neural networks: A deep learning framework for solving forward and inverse problems involving nonlinear partial differential equations</a:t>
            </a:r>
            <a:r>
              <a:rPr lang="en-US" sz="1920" dirty="0"/>
              <a:t>, 2019</a:t>
            </a:r>
          </a:p>
          <a:p>
            <a:r>
              <a:rPr lang="en-US" sz="2160" b="1" dirty="0"/>
              <a:t>Neural Differential Equations</a:t>
            </a:r>
          </a:p>
          <a:p>
            <a:pPr lvl="1"/>
            <a:r>
              <a:rPr lang="en-US" sz="1920" dirty="0"/>
              <a:t>R. T. Q. Chen, et al., </a:t>
            </a:r>
            <a:r>
              <a:rPr lang="en-US" sz="1920" i="1" dirty="0"/>
              <a:t>Neural Ordinary Differential Equations</a:t>
            </a:r>
            <a:r>
              <a:rPr lang="en-US" sz="1920" dirty="0"/>
              <a:t>, 2019</a:t>
            </a:r>
          </a:p>
          <a:p>
            <a:pPr lvl="1"/>
            <a:r>
              <a:rPr lang="en-US" sz="1920" dirty="0"/>
              <a:t>C. Rackauckas , et al., </a:t>
            </a:r>
            <a:r>
              <a:rPr lang="en-US" sz="1920" i="1" dirty="0"/>
              <a:t>Universal Differential Equations for Scientific Machine Learning</a:t>
            </a:r>
            <a:r>
              <a:rPr lang="en-US" sz="1920" dirty="0"/>
              <a:t>, 2021 </a:t>
            </a:r>
            <a:endParaRPr lang="en-US" sz="2160" dirty="0"/>
          </a:p>
          <a:p>
            <a:r>
              <a:rPr lang="en-US" sz="2160" b="1" dirty="0"/>
              <a:t>Differentiable Optimization</a:t>
            </a:r>
          </a:p>
          <a:p>
            <a:pPr lvl="1"/>
            <a:r>
              <a:rPr lang="en-US" sz="1920" dirty="0"/>
              <a:t>A. Agrawal, et al., Differentiable Convex Optimization Layers, 2019</a:t>
            </a:r>
          </a:p>
          <a:p>
            <a:pPr lvl="1"/>
            <a:r>
              <a:rPr lang="en-US" sz="1920" dirty="0"/>
              <a:t>P. Donti, et al., </a:t>
            </a:r>
            <a:r>
              <a:rPr lang="en-US" sz="1920" i="1" dirty="0"/>
              <a:t>DC3: A learning method for optimization with hard constraints</a:t>
            </a:r>
            <a:r>
              <a:rPr lang="en-US" sz="1920" dirty="0"/>
              <a:t>, 2021</a:t>
            </a:r>
          </a:p>
          <a:p>
            <a:pPr lvl="1"/>
            <a:r>
              <a:rPr lang="en-US" sz="1920" dirty="0"/>
              <a:t>S. Gould, et al., </a:t>
            </a:r>
            <a:r>
              <a:rPr lang="en-US" sz="1920" i="1" dirty="0"/>
              <a:t>Deep Declarative Networks: A New Hope</a:t>
            </a:r>
            <a:r>
              <a:rPr lang="en-US" sz="1920" dirty="0"/>
              <a:t>, 2020</a:t>
            </a:r>
          </a:p>
          <a:p>
            <a:pPr lvl="1"/>
            <a:r>
              <a:rPr lang="en-US" sz="1920" dirty="0"/>
              <a:t>J. </a:t>
            </a:r>
            <a:r>
              <a:rPr lang="en-US" sz="1920" dirty="0" err="1"/>
              <a:t>Kotary</a:t>
            </a:r>
            <a:r>
              <a:rPr lang="en-US" sz="1920" dirty="0"/>
              <a:t>, et al., </a:t>
            </a:r>
            <a:r>
              <a:rPr lang="en-US" sz="1920" i="1" dirty="0"/>
              <a:t>End-to-End Constrained Optimization Learning: A Survey</a:t>
            </a:r>
            <a:r>
              <a:rPr lang="en-US" sz="1920" dirty="0"/>
              <a:t>, 2021</a:t>
            </a:r>
          </a:p>
          <a:p>
            <a:r>
              <a:rPr lang="en-US" sz="2160" b="1" dirty="0"/>
              <a:t>Differentiable Control</a:t>
            </a:r>
          </a:p>
          <a:p>
            <a:pPr lvl="1"/>
            <a:r>
              <a:rPr lang="en-US" sz="1920" dirty="0"/>
              <a:t>B. Amos, et al., </a:t>
            </a:r>
            <a:r>
              <a:rPr lang="en-US" sz="1920" i="1" dirty="0"/>
              <a:t>Differentiable MPC for End-to-end Planning and Control</a:t>
            </a:r>
            <a:r>
              <a:rPr lang="en-US" sz="1920" dirty="0"/>
              <a:t>, 2019</a:t>
            </a:r>
          </a:p>
          <a:p>
            <a:pPr lvl="1"/>
            <a:r>
              <a:rPr lang="en-US" sz="1920" dirty="0"/>
              <a:t>S. East, et al., </a:t>
            </a:r>
            <a:r>
              <a:rPr lang="en-US" sz="1920" i="1" dirty="0"/>
              <a:t>Infinite-Horizon Differentiable Model Predictive Control</a:t>
            </a:r>
            <a:r>
              <a:rPr lang="en-US" sz="1920" dirty="0"/>
              <a:t>, 2020</a:t>
            </a:r>
          </a:p>
        </p:txBody>
      </p:sp>
    </p:spTree>
    <p:extLst>
      <p:ext uri="{BB962C8B-B14F-4D97-AF65-F5344CB8AC3E}">
        <p14:creationId xmlns:p14="http://schemas.microsoft.com/office/powerpoint/2010/main" val="30200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8186EDB6-2A32-79EB-0DBD-E5F0C65D6D81}"/>
              </a:ext>
            </a:extLst>
          </p:cNvPr>
          <p:cNvPicPr>
            <a:picLocks noChangeAspect="1"/>
          </p:cNvPicPr>
          <p:nvPr/>
        </p:nvPicPr>
        <p:blipFill>
          <a:blip r:embed="rId2"/>
          <a:stretch>
            <a:fillRect/>
          </a:stretch>
        </p:blipFill>
        <p:spPr>
          <a:xfrm>
            <a:off x="7892792" y="5380592"/>
            <a:ext cx="6737608" cy="2243138"/>
          </a:xfrm>
          <a:prstGeom prst="rect">
            <a:avLst/>
          </a:prstGeom>
        </p:spPr>
      </p:pic>
      <p:sp>
        <p:nvSpPr>
          <p:cNvPr id="2" name="Slide Number Placeholder 1">
            <a:extLst>
              <a:ext uri="{FF2B5EF4-FFF2-40B4-BE49-F238E27FC236}">
                <a16:creationId xmlns:a16="http://schemas.microsoft.com/office/drawing/2014/main" id="{61CDEEF7-1384-46CA-BBBC-FF1C14C34D3F}"/>
              </a:ext>
            </a:extLst>
          </p:cNvPr>
          <p:cNvSpPr>
            <a:spLocks noGrp="1"/>
          </p:cNvSpPr>
          <p:nvPr>
            <p:ph type="sldNum" sz="quarter" idx="12"/>
          </p:nvPr>
        </p:nvSpPr>
        <p:spPr/>
        <p:txBody>
          <a:bodyPr/>
          <a:lstStyle/>
          <a:p>
            <a:fld id="{FE7A4BB3-E848-5A44-82DF-322201952CD8}" type="slidenum">
              <a:rPr lang="en-US" smtClean="0"/>
              <a:pPr/>
              <a:t>12</a:t>
            </a:fld>
            <a:endParaRPr lang="en-US" dirty="0"/>
          </a:p>
        </p:txBody>
      </p:sp>
      <p:sp>
        <p:nvSpPr>
          <p:cNvPr id="3" name="Title 2">
            <a:extLst>
              <a:ext uri="{FF2B5EF4-FFF2-40B4-BE49-F238E27FC236}">
                <a16:creationId xmlns:a16="http://schemas.microsoft.com/office/drawing/2014/main" id="{570EB3D5-2405-3357-26F4-5948CDB324B1}"/>
              </a:ext>
            </a:extLst>
          </p:cNvPr>
          <p:cNvSpPr>
            <a:spLocks noGrp="1"/>
          </p:cNvSpPr>
          <p:nvPr>
            <p:ph type="title"/>
          </p:nvPr>
        </p:nvSpPr>
        <p:spPr>
          <a:xfrm>
            <a:off x="3248107" y="270932"/>
            <a:ext cx="9352455" cy="1310979"/>
          </a:xfrm>
        </p:spPr>
        <p:txBody>
          <a:bodyPr/>
          <a:lstStyle/>
          <a:p>
            <a:r>
              <a:rPr lang="en-US" dirty="0"/>
              <a:t>Differentiable Programming Enables New Control Paradigms</a:t>
            </a:r>
          </a:p>
        </p:txBody>
      </p:sp>
      <p:sp>
        <p:nvSpPr>
          <p:cNvPr id="4" name="Content Placeholder 3">
            <a:extLst>
              <a:ext uri="{FF2B5EF4-FFF2-40B4-BE49-F238E27FC236}">
                <a16:creationId xmlns:a16="http://schemas.microsoft.com/office/drawing/2014/main" id="{87F1B049-56C9-8944-8851-1239B83A1AEC}"/>
              </a:ext>
            </a:extLst>
          </p:cNvPr>
          <p:cNvSpPr>
            <a:spLocks noGrp="1"/>
          </p:cNvSpPr>
          <p:nvPr>
            <p:ph sz="quarter" idx="20"/>
          </p:nvPr>
        </p:nvSpPr>
        <p:spPr>
          <a:xfrm>
            <a:off x="1100137" y="1581912"/>
            <a:ext cx="7229476" cy="6647688"/>
          </a:xfrm>
        </p:spPr>
        <p:txBody>
          <a:bodyPr/>
          <a:lstStyle/>
          <a:p>
            <a:r>
              <a:rPr lang="en-US" b="1" dirty="0"/>
              <a:t>ML Based System &amp; Control Co-Design</a:t>
            </a:r>
          </a:p>
          <a:p>
            <a:pPr marL="548640" lvl="1" indent="0">
              <a:buNone/>
            </a:pPr>
            <a:r>
              <a:rPr lang="en-US" dirty="0">
                <a:latin typeface="+mn-lt"/>
              </a:rPr>
              <a:t>S</a:t>
            </a:r>
            <a:r>
              <a:rPr lang="en-US" sz="2400" dirty="0">
                <a:latin typeface="+mn-lt"/>
              </a:rPr>
              <a:t>ystems are becoming more complex with significant intersystem couplings that are less understood </a:t>
            </a:r>
          </a:p>
          <a:p>
            <a:pPr lvl="1"/>
            <a:r>
              <a:rPr lang="en-US" dirty="0">
                <a:latin typeface="Franklin Gothic Book"/>
              </a:rPr>
              <a:t>Enable </a:t>
            </a:r>
            <a:r>
              <a:rPr lang="en-US" sz="2400" dirty="0">
                <a:latin typeface="+mn-lt"/>
              </a:rPr>
              <a:t>design and operation of systems for multiple objectives </a:t>
            </a:r>
          </a:p>
          <a:p>
            <a:pPr lvl="1"/>
            <a:r>
              <a:rPr lang="en-US" dirty="0">
                <a:latin typeface="+mn-lt"/>
              </a:rPr>
              <a:t>Address need to i</a:t>
            </a:r>
            <a:r>
              <a:rPr lang="en-US" sz="2400" dirty="0">
                <a:latin typeface="+mn-lt"/>
              </a:rPr>
              <a:t>ncorporate and evaluate control options early in the project design cycle </a:t>
            </a:r>
          </a:p>
          <a:p>
            <a:r>
              <a:rPr lang="en-US" b="1" dirty="0"/>
              <a:t>Simulation-based </a:t>
            </a:r>
            <a:r>
              <a:rPr lang="en-US" sz="2800" b="1" dirty="0"/>
              <a:t>modeling and control</a:t>
            </a:r>
          </a:p>
          <a:p>
            <a:pPr marL="548640" lvl="1" indent="0">
              <a:buNone/>
            </a:pPr>
            <a:r>
              <a:rPr lang="en-US" dirty="0"/>
              <a:t>Simulations are crucial for decision-making</a:t>
            </a:r>
            <a:endParaRPr lang="en-US" sz="2800" b="1" dirty="0"/>
          </a:p>
          <a:p>
            <a:pPr lvl="1"/>
            <a:r>
              <a:rPr lang="en-US" sz="2400" dirty="0"/>
              <a:t>Improve computational efficiency and scalability for heterogenous scientific simulations</a:t>
            </a:r>
          </a:p>
          <a:p>
            <a:pPr lvl="1"/>
            <a:r>
              <a:rPr lang="en-US" sz="2400" dirty="0"/>
              <a:t>Use data to optimized explicit predictive control policy</a:t>
            </a:r>
          </a:p>
          <a:p>
            <a:pPr lvl="1"/>
            <a:endParaRPr lang="en-US" b="1" dirty="0"/>
          </a:p>
        </p:txBody>
      </p:sp>
      <p:pic>
        <p:nvPicPr>
          <p:cNvPr id="5" name="Picture 4">
            <a:extLst>
              <a:ext uri="{FF2B5EF4-FFF2-40B4-BE49-F238E27FC236}">
                <a16:creationId xmlns:a16="http://schemas.microsoft.com/office/drawing/2014/main" id="{3914D2DF-468D-D3E1-30EE-59BE24878D19}"/>
              </a:ext>
            </a:extLst>
          </p:cNvPr>
          <p:cNvPicPr>
            <a:picLocks noChangeAspect="1"/>
          </p:cNvPicPr>
          <p:nvPr/>
        </p:nvPicPr>
        <p:blipFill>
          <a:blip r:embed="rId3"/>
          <a:stretch>
            <a:fillRect/>
          </a:stretch>
        </p:blipFill>
        <p:spPr>
          <a:xfrm>
            <a:off x="9373597" y="2211012"/>
            <a:ext cx="4477823" cy="2540479"/>
          </a:xfrm>
          <a:prstGeom prst="rect">
            <a:avLst/>
          </a:prstGeom>
        </p:spPr>
      </p:pic>
    </p:spTree>
    <p:extLst>
      <p:ext uri="{BB962C8B-B14F-4D97-AF65-F5344CB8AC3E}">
        <p14:creationId xmlns:p14="http://schemas.microsoft.com/office/powerpoint/2010/main" val="284088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FC0745-9CBC-F805-F3BB-6B95DA2D6860}"/>
              </a:ext>
            </a:extLst>
          </p:cNvPr>
          <p:cNvSpPr>
            <a:spLocks noGrp="1"/>
          </p:cNvSpPr>
          <p:nvPr>
            <p:ph type="sldNum" sz="quarter" idx="12"/>
          </p:nvPr>
        </p:nvSpPr>
        <p:spPr/>
        <p:txBody>
          <a:bodyPr/>
          <a:lstStyle/>
          <a:p>
            <a:fld id="{FE7A4BB3-E848-5A44-82DF-322201952CD8}" type="slidenum">
              <a:rPr lang="en-US" smtClean="0"/>
              <a:pPr/>
              <a:t>13</a:t>
            </a:fld>
            <a:endParaRPr lang="en-US" dirty="0"/>
          </a:p>
        </p:txBody>
      </p:sp>
      <p:sp>
        <p:nvSpPr>
          <p:cNvPr id="3" name="Title 2">
            <a:extLst>
              <a:ext uri="{FF2B5EF4-FFF2-40B4-BE49-F238E27FC236}">
                <a16:creationId xmlns:a16="http://schemas.microsoft.com/office/drawing/2014/main" id="{E522C797-3590-D9FD-CB48-64D0C7D957E0}"/>
              </a:ext>
            </a:extLst>
          </p:cNvPr>
          <p:cNvSpPr>
            <a:spLocks noGrp="1"/>
          </p:cNvSpPr>
          <p:nvPr>
            <p:ph type="title"/>
          </p:nvPr>
        </p:nvSpPr>
        <p:spPr/>
        <p:txBody>
          <a:bodyPr/>
          <a:lstStyle/>
          <a:p>
            <a:r>
              <a:rPr lang="en-US" dirty="0"/>
              <a:t>Invited Speakers</a:t>
            </a:r>
          </a:p>
        </p:txBody>
      </p:sp>
      <p:pic>
        <p:nvPicPr>
          <p:cNvPr id="2050" name="Picture 2" descr="mzanon (Mario Zanon) · GitHub">
            <a:extLst>
              <a:ext uri="{FF2B5EF4-FFF2-40B4-BE49-F238E27FC236}">
                <a16:creationId xmlns:a16="http://schemas.microsoft.com/office/drawing/2014/main" id="{0ACD4499-8239-E291-E960-575547B585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802" y="2190920"/>
            <a:ext cx="2853016" cy="28530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oris">
            <a:extLst>
              <a:ext uri="{FF2B5EF4-FFF2-40B4-BE49-F238E27FC236}">
                <a16:creationId xmlns:a16="http://schemas.microsoft.com/office/drawing/2014/main" id="{260F15F2-0613-47CA-0B7D-F154DB038D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413" y="2211255"/>
            <a:ext cx="2864288" cy="28079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ingqing Chen">
            <a:extLst>
              <a:ext uri="{FF2B5EF4-FFF2-40B4-BE49-F238E27FC236}">
                <a16:creationId xmlns:a16="http://schemas.microsoft.com/office/drawing/2014/main" id="{3AC3D1EA-81FC-E78D-181F-F38613B5B7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1589" y="2230652"/>
            <a:ext cx="2813284" cy="28132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hris Rackauckas, Scientific Machine Learning (SciML)">
            <a:extLst>
              <a:ext uri="{FF2B5EF4-FFF2-40B4-BE49-F238E27FC236}">
                <a16:creationId xmlns:a16="http://schemas.microsoft.com/office/drawing/2014/main" id="{5278FB3C-09A6-B155-4D1C-01472CC378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483" r="19375" b="60158"/>
          <a:stretch/>
        </p:blipFill>
        <p:spPr bwMode="auto">
          <a:xfrm>
            <a:off x="11426757" y="2148731"/>
            <a:ext cx="2865119" cy="289520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E3D93853-0F39-62F2-0016-D9021FA924EA}"/>
              </a:ext>
            </a:extLst>
          </p:cNvPr>
          <p:cNvSpPr txBox="1">
            <a:spLocks/>
          </p:cNvSpPr>
          <p:nvPr/>
        </p:nvSpPr>
        <p:spPr>
          <a:xfrm>
            <a:off x="1407030" y="5234834"/>
            <a:ext cx="2685071" cy="672604"/>
          </a:xfrm>
          <a:prstGeom prst="rect">
            <a:avLst/>
          </a:prstGeom>
        </p:spPr>
        <p:txBody>
          <a:bodyPr vert="horz" lIns="76200" tIns="38100" rIns="76200" bIns="381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Boris Ivanovic (NVIDIA)</a:t>
            </a:r>
          </a:p>
        </p:txBody>
      </p:sp>
      <p:sp>
        <p:nvSpPr>
          <p:cNvPr id="6" name="Content Placeholder 2">
            <a:extLst>
              <a:ext uri="{FF2B5EF4-FFF2-40B4-BE49-F238E27FC236}">
                <a16:creationId xmlns:a16="http://schemas.microsoft.com/office/drawing/2014/main" id="{D705129B-4778-953A-BFC8-7958C960643E}"/>
              </a:ext>
            </a:extLst>
          </p:cNvPr>
          <p:cNvSpPr txBox="1">
            <a:spLocks/>
          </p:cNvSpPr>
          <p:nvPr/>
        </p:nvSpPr>
        <p:spPr>
          <a:xfrm>
            <a:off x="4638528" y="5236187"/>
            <a:ext cx="2685071" cy="672604"/>
          </a:xfrm>
          <a:prstGeom prst="rect">
            <a:avLst/>
          </a:prstGeom>
        </p:spPr>
        <p:txBody>
          <a:bodyPr vert="horz" lIns="76200" tIns="38100" rIns="76200" bIns="381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Mario Zanon</a:t>
            </a:r>
            <a:br>
              <a:rPr lang="en-US" sz="2000" dirty="0"/>
            </a:br>
            <a:r>
              <a:rPr lang="en-US" sz="2000" dirty="0"/>
              <a:t>(IMT Lucca)</a:t>
            </a:r>
          </a:p>
        </p:txBody>
      </p:sp>
      <p:sp>
        <p:nvSpPr>
          <p:cNvPr id="7" name="Content Placeholder 2">
            <a:extLst>
              <a:ext uri="{FF2B5EF4-FFF2-40B4-BE49-F238E27FC236}">
                <a16:creationId xmlns:a16="http://schemas.microsoft.com/office/drawing/2014/main" id="{16559D80-8898-A3F6-A032-718B74D9E685}"/>
              </a:ext>
            </a:extLst>
          </p:cNvPr>
          <p:cNvSpPr txBox="1">
            <a:spLocks/>
          </p:cNvSpPr>
          <p:nvPr/>
        </p:nvSpPr>
        <p:spPr>
          <a:xfrm>
            <a:off x="8091589" y="5303872"/>
            <a:ext cx="2685071" cy="672604"/>
          </a:xfrm>
          <a:prstGeom prst="rect">
            <a:avLst/>
          </a:prstGeom>
        </p:spPr>
        <p:txBody>
          <a:bodyPr vert="horz" lIns="76200" tIns="38100" rIns="76200" bIns="381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Bingqing Chen</a:t>
            </a:r>
            <a:br>
              <a:rPr lang="en-US" sz="2000" dirty="0"/>
            </a:br>
            <a:r>
              <a:rPr lang="en-US" sz="2000" dirty="0"/>
              <a:t>(Bosh AI)</a:t>
            </a:r>
          </a:p>
        </p:txBody>
      </p:sp>
      <p:sp>
        <p:nvSpPr>
          <p:cNvPr id="8" name="Content Placeholder 2">
            <a:extLst>
              <a:ext uri="{FF2B5EF4-FFF2-40B4-BE49-F238E27FC236}">
                <a16:creationId xmlns:a16="http://schemas.microsoft.com/office/drawing/2014/main" id="{FCACEF0F-F0DF-5AF3-6557-B26DC937E672}"/>
              </a:ext>
            </a:extLst>
          </p:cNvPr>
          <p:cNvSpPr txBox="1">
            <a:spLocks/>
          </p:cNvSpPr>
          <p:nvPr/>
        </p:nvSpPr>
        <p:spPr>
          <a:xfrm>
            <a:off x="11364913" y="5219566"/>
            <a:ext cx="2685071" cy="672604"/>
          </a:xfrm>
          <a:prstGeom prst="rect">
            <a:avLst/>
          </a:prstGeom>
        </p:spPr>
        <p:txBody>
          <a:bodyPr vert="horz" lIns="76200" tIns="38100" rIns="76200" bIns="3810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Chris Rackauckas</a:t>
            </a:r>
          </a:p>
          <a:p>
            <a:pPr marL="0" indent="0" algn="ctr">
              <a:buNone/>
            </a:pPr>
            <a:r>
              <a:rPr lang="en-US" sz="2000" dirty="0"/>
              <a:t>(MIT)</a:t>
            </a:r>
          </a:p>
        </p:txBody>
      </p:sp>
    </p:spTree>
    <p:extLst>
      <p:ext uri="{BB962C8B-B14F-4D97-AF65-F5344CB8AC3E}">
        <p14:creationId xmlns:p14="http://schemas.microsoft.com/office/powerpoint/2010/main" val="699537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E2DFD8-5BFE-22BA-7480-E26299938E4D}"/>
              </a:ext>
            </a:extLst>
          </p:cNvPr>
          <p:cNvSpPr>
            <a:spLocks noGrp="1"/>
          </p:cNvSpPr>
          <p:nvPr>
            <p:ph type="sldNum" sz="quarter" idx="12"/>
          </p:nvPr>
        </p:nvSpPr>
        <p:spPr>
          <a:xfrm>
            <a:off x="14020236" y="7772400"/>
            <a:ext cx="453223" cy="457200"/>
          </a:xfrm>
        </p:spPr>
        <p:txBody>
          <a:bodyPr/>
          <a:lstStyle/>
          <a:p>
            <a:pPr defTabSz="1097236"/>
            <a:fld id="{FE7A4BB3-E848-5A44-82DF-322201952CD8}" type="slidenum">
              <a:rPr lang="en-US" smtClean="0"/>
              <a:pPr defTabSz="1097236"/>
              <a:t>14</a:t>
            </a:fld>
            <a:endParaRPr lang="en-US"/>
          </a:p>
        </p:txBody>
      </p:sp>
      <p:sp>
        <p:nvSpPr>
          <p:cNvPr id="3" name="Title 2">
            <a:extLst>
              <a:ext uri="{FF2B5EF4-FFF2-40B4-BE49-F238E27FC236}">
                <a16:creationId xmlns:a16="http://schemas.microsoft.com/office/drawing/2014/main" id="{1F558457-EE6A-4140-456A-3075FD35DDFE}"/>
              </a:ext>
            </a:extLst>
          </p:cNvPr>
          <p:cNvSpPr>
            <a:spLocks noGrp="1"/>
          </p:cNvSpPr>
          <p:nvPr>
            <p:ph type="title"/>
          </p:nvPr>
        </p:nvSpPr>
        <p:spPr/>
        <p:txBody>
          <a:bodyPr/>
          <a:lstStyle/>
          <a:p>
            <a:r>
              <a:rPr lang="en-US" dirty="0"/>
              <a:t>Workshop Organizers</a:t>
            </a:r>
          </a:p>
        </p:txBody>
      </p:sp>
      <p:sp>
        <p:nvSpPr>
          <p:cNvPr id="11" name="Content Placeholder 3">
            <a:extLst>
              <a:ext uri="{FF2B5EF4-FFF2-40B4-BE49-F238E27FC236}">
                <a16:creationId xmlns:a16="http://schemas.microsoft.com/office/drawing/2014/main" id="{893CD64A-18CF-B5F4-42D3-F69B6D76DE3D}"/>
              </a:ext>
            </a:extLst>
          </p:cNvPr>
          <p:cNvSpPr txBox="1">
            <a:spLocks/>
          </p:cNvSpPr>
          <p:nvPr/>
        </p:nvSpPr>
        <p:spPr>
          <a:xfrm>
            <a:off x="5493326" y="2198920"/>
            <a:ext cx="3836941" cy="5878280"/>
          </a:xfrm>
          <a:prstGeom prst="rect">
            <a:avLst/>
          </a:prstGeom>
        </p:spPr>
        <p:txBody>
          <a:bodyPr/>
          <a:lstStyle>
            <a:lvl1pPr marL="274320" indent="-274320">
              <a:lnSpc>
                <a:spcPct val="90000"/>
              </a:lnSpc>
              <a:spcBef>
                <a:spcPts val="600"/>
              </a:spcBef>
              <a:buFont typeface="Arial" panose="020B0604020202020204" pitchFamily="34" charset="0"/>
              <a:buChar char="•"/>
              <a:defRPr sz="2000">
                <a:latin typeface="Arial" panose="020B0604020202020204" pitchFamily="34" charset="0"/>
                <a:cs typeface="Arial" panose="020B0604020202020204" pitchFamily="34" charset="0"/>
              </a:defRPr>
            </a:lvl1pPr>
            <a:lvl2pPr marL="822960" indent="-274320">
              <a:lnSpc>
                <a:spcPct val="90000"/>
              </a:lnSpc>
              <a:spcBef>
                <a:spcPts val="600"/>
              </a:spcBef>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lnSpc>
                <a:spcPct val="90000"/>
              </a:lnSpc>
              <a:spcBef>
                <a:spcPts val="600"/>
              </a:spcBef>
              <a:buFont typeface="Wingdings" panose="05000000000000000000" pitchFamily="2" charset="2"/>
              <a:buChar char="ü"/>
              <a:defRPr sz="2000">
                <a:latin typeface="Arial" panose="020B0604020202020204" pitchFamily="34" charset="0"/>
                <a:cs typeface="Arial" panose="020B0604020202020204" pitchFamily="34" charset="0"/>
              </a:defRPr>
            </a:lvl3pPr>
            <a:lvl4pPr marL="1920240" indent="-274320">
              <a:lnSpc>
                <a:spcPct val="90000"/>
              </a:lnSpc>
              <a:spcBef>
                <a:spcPts val="600"/>
              </a:spcBef>
              <a:buFont typeface="Arial" panose="020B0604020202020204" pitchFamily="34" charset="0"/>
              <a:buChar char="•"/>
              <a:defRPr sz="1800">
                <a:latin typeface="Arial" panose="020B0604020202020204" pitchFamily="34" charset="0"/>
                <a:cs typeface="Arial" panose="020B0604020202020204" pitchFamily="34" charset="0"/>
              </a:defRPr>
            </a:lvl4pPr>
            <a:lvl5pPr marL="2468880" indent="-274320">
              <a:lnSpc>
                <a:spcPct val="90000"/>
              </a:lnSpc>
              <a:spcBef>
                <a:spcPts val="600"/>
              </a:spcBef>
              <a:buFont typeface="Wingdings" panose="05000000000000000000" pitchFamily="2" charset="2"/>
              <a:buChar char="§"/>
              <a:defRPr sz="1600">
                <a:latin typeface="Arial" panose="020B0604020202020204" pitchFamily="34" charset="0"/>
                <a:cs typeface="Arial" panose="020B0604020202020204" pitchFamily="34" charset="0"/>
              </a:defRPr>
            </a:lvl5pPr>
            <a:lvl6pPr marL="3017520" indent="-274320">
              <a:lnSpc>
                <a:spcPct val="90000"/>
              </a:lnSpc>
              <a:spcBef>
                <a:spcPts val="600"/>
              </a:spcBef>
              <a:buFont typeface="Arial" panose="020B0604020202020204" pitchFamily="34" charset="0"/>
              <a:buChar char="•"/>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a:spcBef>
                <a:spcPts val="720"/>
              </a:spcBef>
            </a:pPr>
            <a:endParaRPr lang="en-US" sz="1920" dirty="0"/>
          </a:p>
          <a:p>
            <a:pPr>
              <a:spcBef>
                <a:spcPts val="720"/>
              </a:spcBef>
            </a:pPr>
            <a:endParaRPr lang="en-US" sz="1920" dirty="0"/>
          </a:p>
          <a:p>
            <a:endParaRPr lang="en-US" sz="1920" dirty="0"/>
          </a:p>
        </p:txBody>
      </p:sp>
      <p:sp>
        <p:nvSpPr>
          <p:cNvPr id="14" name="Rectangle 13">
            <a:extLst>
              <a:ext uri="{FF2B5EF4-FFF2-40B4-BE49-F238E27FC236}">
                <a16:creationId xmlns:a16="http://schemas.microsoft.com/office/drawing/2014/main" id="{8DAEEE10-85F2-EA4B-CA5A-FC6CF0F3E4D5}"/>
              </a:ext>
            </a:extLst>
          </p:cNvPr>
          <p:cNvSpPr/>
          <p:nvPr/>
        </p:nvSpPr>
        <p:spPr>
          <a:xfrm>
            <a:off x="10597311" y="9214081"/>
            <a:ext cx="4082798" cy="387798"/>
          </a:xfrm>
          <a:prstGeom prst="rect">
            <a:avLst/>
          </a:prstGeom>
        </p:spPr>
        <p:txBody>
          <a:bodyPr wrap="square">
            <a:spAutoFit/>
          </a:bodyPr>
          <a:lstStyle/>
          <a:p>
            <a:r>
              <a:rPr lang="en-US" sz="1920"/>
              <a:t>https://</a:t>
            </a:r>
            <a:r>
              <a:rPr lang="en-US" sz="1920" err="1"/>
              <a:t>www.pnnl.gov</a:t>
            </a:r>
            <a:r>
              <a:rPr lang="en-US" sz="1920"/>
              <a:t>/projects/mars</a:t>
            </a:r>
          </a:p>
        </p:txBody>
      </p:sp>
      <p:sp>
        <p:nvSpPr>
          <p:cNvPr id="13" name="Content Placeholder 2">
            <a:extLst>
              <a:ext uri="{FF2B5EF4-FFF2-40B4-BE49-F238E27FC236}">
                <a16:creationId xmlns:a16="http://schemas.microsoft.com/office/drawing/2014/main" id="{71E72544-99D7-1806-0C18-943DDA8EAE74}"/>
              </a:ext>
            </a:extLst>
          </p:cNvPr>
          <p:cNvSpPr txBox="1">
            <a:spLocks/>
          </p:cNvSpPr>
          <p:nvPr/>
        </p:nvSpPr>
        <p:spPr>
          <a:xfrm>
            <a:off x="12124957" y="4842869"/>
            <a:ext cx="1713282" cy="318560"/>
          </a:xfrm>
          <a:prstGeom prst="rect">
            <a:avLst/>
          </a:prstGeom>
        </p:spPr>
        <p:txBody>
          <a:bodyPr vert="horz" lIns="76200" tIns="38100" rIns="76200" bIns="381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a:t>Draguna Vrabie</a:t>
            </a:r>
          </a:p>
        </p:txBody>
      </p:sp>
      <p:pic>
        <p:nvPicPr>
          <p:cNvPr id="15" name="Picture 4" descr="Cyber Threat Screening Using a Queuing-Based Game ...">
            <a:extLst>
              <a:ext uri="{FF2B5EF4-FFF2-40B4-BE49-F238E27FC236}">
                <a16:creationId xmlns:a16="http://schemas.microsoft.com/office/drawing/2014/main" id="{4D8E44E1-18B7-E1E1-B32C-5B35BD4D9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0502" y="2750768"/>
            <a:ext cx="2015137" cy="2015137"/>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2">
            <a:extLst>
              <a:ext uri="{FF2B5EF4-FFF2-40B4-BE49-F238E27FC236}">
                <a16:creationId xmlns:a16="http://schemas.microsoft.com/office/drawing/2014/main" id="{C2A276B5-4039-CD88-7680-042CD2C6A6B0}"/>
              </a:ext>
            </a:extLst>
          </p:cNvPr>
          <p:cNvSpPr txBox="1">
            <a:spLocks/>
          </p:cNvSpPr>
          <p:nvPr/>
        </p:nvSpPr>
        <p:spPr>
          <a:xfrm>
            <a:off x="3272270" y="4931557"/>
            <a:ext cx="1667248" cy="318560"/>
          </a:xfrm>
          <a:prstGeom prst="rect">
            <a:avLst/>
          </a:prstGeom>
        </p:spPr>
        <p:txBody>
          <a:bodyPr vert="horz" lIns="76200" tIns="38100" rIns="76200" bIns="381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a:t>Aaron Tuor</a:t>
            </a:r>
          </a:p>
        </p:txBody>
      </p:sp>
      <p:pic>
        <p:nvPicPr>
          <p:cNvPr id="17" name="Picture 6" descr="Profile photo of Aaron Tuor">
            <a:extLst>
              <a:ext uri="{FF2B5EF4-FFF2-40B4-BE49-F238E27FC236}">
                <a16:creationId xmlns:a16="http://schemas.microsoft.com/office/drawing/2014/main" id="{13BEC2E8-A8CA-5F70-18FE-F4E36AF94F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50" t="12303" b="1"/>
          <a:stretch/>
        </p:blipFill>
        <p:spPr bwMode="auto">
          <a:xfrm>
            <a:off x="3214037" y="2801419"/>
            <a:ext cx="2033022" cy="200892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AMLIES 2021 | SinBerBEST">
            <a:extLst>
              <a:ext uri="{FF2B5EF4-FFF2-40B4-BE49-F238E27FC236}">
                <a16:creationId xmlns:a16="http://schemas.microsoft.com/office/drawing/2014/main" id="{87D4A0E6-6F44-ACFF-3007-8BBCDBED0A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593" t="7777" r="19262" b="18023"/>
          <a:stretch/>
        </p:blipFill>
        <p:spPr bwMode="auto">
          <a:xfrm>
            <a:off x="10118557" y="2796786"/>
            <a:ext cx="1625963" cy="197318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D85D13C-9ED8-2B7B-DF11-68C93915E890}"/>
              </a:ext>
            </a:extLst>
          </p:cNvPr>
          <p:cNvSpPr txBox="1"/>
          <p:nvPr/>
        </p:nvSpPr>
        <p:spPr>
          <a:xfrm>
            <a:off x="9991574" y="4851604"/>
            <a:ext cx="1685642" cy="307777"/>
          </a:xfrm>
          <a:prstGeom prst="rect">
            <a:avLst/>
          </a:prstGeom>
          <a:noFill/>
        </p:spPr>
        <p:txBody>
          <a:bodyPr wrap="square" rtlCol="0">
            <a:spAutoFit/>
          </a:bodyPr>
          <a:lstStyle/>
          <a:p>
            <a:pPr algn="ctr"/>
            <a:r>
              <a:rPr lang="en-US" sz="1400" dirty="0"/>
              <a:t>Soumya Vasisht</a:t>
            </a:r>
          </a:p>
        </p:txBody>
      </p:sp>
      <p:pic>
        <p:nvPicPr>
          <p:cNvPr id="24" name="Picture 12" descr="Wenceslao Shaw Cortez">
            <a:extLst>
              <a:ext uri="{FF2B5EF4-FFF2-40B4-BE49-F238E27FC236}">
                <a16:creationId xmlns:a16="http://schemas.microsoft.com/office/drawing/2014/main" id="{9FF2F40D-5724-76B3-3F8E-7734AB0C0BF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65" r="8211"/>
          <a:stretch/>
        </p:blipFill>
        <p:spPr bwMode="auto">
          <a:xfrm>
            <a:off x="7813831" y="2801419"/>
            <a:ext cx="1754857" cy="194502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A9F69F7-DFB6-98AD-834E-D9D8A7002624}"/>
              </a:ext>
            </a:extLst>
          </p:cNvPr>
          <p:cNvSpPr txBox="1"/>
          <p:nvPr/>
        </p:nvSpPr>
        <p:spPr>
          <a:xfrm>
            <a:off x="7580764" y="4835353"/>
            <a:ext cx="2242750" cy="307777"/>
          </a:xfrm>
          <a:prstGeom prst="rect">
            <a:avLst/>
          </a:prstGeom>
          <a:noFill/>
        </p:spPr>
        <p:txBody>
          <a:bodyPr wrap="square">
            <a:spAutoFit/>
          </a:bodyPr>
          <a:lstStyle/>
          <a:p>
            <a:r>
              <a:rPr lang="en-US" sz="1400" dirty="0"/>
              <a:t>Wenceslao Shaw Cortez</a:t>
            </a:r>
          </a:p>
        </p:txBody>
      </p:sp>
      <p:pic>
        <p:nvPicPr>
          <p:cNvPr id="32" name="Picture 2" descr="Advanced Scientific Computing Re... | U.S. DOE Office of Science (SC)">
            <a:extLst>
              <a:ext uri="{FF2B5EF4-FFF2-40B4-BE49-F238E27FC236}">
                <a16:creationId xmlns:a16="http://schemas.microsoft.com/office/drawing/2014/main" id="{7A77C34C-FE49-E719-7767-53DC18B824B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0317"/>
          <a:stretch/>
        </p:blipFill>
        <p:spPr bwMode="auto">
          <a:xfrm>
            <a:off x="5765055" y="6979885"/>
            <a:ext cx="3688396" cy="89101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Pacific Northwest National Laboratory - Wikipedia">
            <a:extLst>
              <a:ext uri="{FF2B5EF4-FFF2-40B4-BE49-F238E27FC236}">
                <a16:creationId xmlns:a16="http://schemas.microsoft.com/office/drawing/2014/main" id="{26E4BF8B-DC27-04C5-B3DC-B4BD9E512C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65559" y="6198591"/>
            <a:ext cx="3924285" cy="16809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ess | Company | Siemens">
            <a:extLst>
              <a:ext uri="{FF2B5EF4-FFF2-40B4-BE49-F238E27FC236}">
                <a16:creationId xmlns:a16="http://schemas.microsoft.com/office/drawing/2014/main" id="{FFE721FA-B9B4-DFC9-E2F0-ED764D64A1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77498" y="7250516"/>
            <a:ext cx="3485632" cy="5500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biswa (Biswadip Dey) · GitHub">
            <a:extLst>
              <a:ext uri="{FF2B5EF4-FFF2-40B4-BE49-F238E27FC236}">
                <a16:creationId xmlns:a16="http://schemas.microsoft.com/office/drawing/2014/main" id="{A0631451-EAF5-2EAB-E69A-32B93B59EF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32303" y="2801419"/>
            <a:ext cx="1992949" cy="199294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BE8289A3-5C61-AA6F-8082-A1464C06FF61}"/>
              </a:ext>
            </a:extLst>
          </p:cNvPr>
          <p:cNvSpPr txBox="1"/>
          <p:nvPr/>
        </p:nvSpPr>
        <p:spPr>
          <a:xfrm>
            <a:off x="5706464" y="4857808"/>
            <a:ext cx="2242750" cy="307777"/>
          </a:xfrm>
          <a:prstGeom prst="rect">
            <a:avLst/>
          </a:prstGeom>
          <a:noFill/>
        </p:spPr>
        <p:txBody>
          <a:bodyPr wrap="square">
            <a:spAutoFit/>
          </a:bodyPr>
          <a:lstStyle/>
          <a:p>
            <a:r>
              <a:rPr lang="en-US" sz="1400" dirty="0"/>
              <a:t>Biswadip Dey</a:t>
            </a:r>
          </a:p>
        </p:txBody>
      </p:sp>
      <p:pic>
        <p:nvPicPr>
          <p:cNvPr id="1032" name="Picture 8" descr="Jan Drgona | PNNL">
            <a:extLst>
              <a:ext uri="{FF2B5EF4-FFF2-40B4-BE49-F238E27FC236}">
                <a16:creationId xmlns:a16="http://schemas.microsoft.com/office/drawing/2014/main" id="{618BC695-F20A-20F3-87AE-AD3768455E4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5768" t="6462" r="18558" b="14682"/>
          <a:stretch/>
        </p:blipFill>
        <p:spPr bwMode="auto">
          <a:xfrm>
            <a:off x="1269884" y="2892357"/>
            <a:ext cx="1805491" cy="1917981"/>
          </a:xfrm>
          <a:prstGeom prst="rect">
            <a:avLst/>
          </a:prstGeom>
          <a:noFill/>
          <a:extLst>
            <a:ext uri="{909E8E84-426E-40DD-AFC4-6F175D3DCCD1}">
              <a14:hiddenFill xmlns:a14="http://schemas.microsoft.com/office/drawing/2010/main">
                <a:solidFill>
                  <a:srgbClr val="FFFFFF"/>
                </a:solidFill>
              </a14:hiddenFill>
            </a:ext>
          </a:extLst>
        </p:spPr>
      </p:pic>
      <p:sp>
        <p:nvSpPr>
          <p:cNvPr id="36" name="Content Placeholder 2">
            <a:extLst>
              <a:ext uri="{FF2B5EF4-FFF2-40B4-BE49-F238E27FC236}">
                <a16:creationId xmlns:a16="http://schemas.microsoft.com/office/drawing/2014/main" id="{84406302-7AB8-01C6-FDCC-31E025584D26}"/>
              </a:ext>
            </a:extLst>
          </p:cNvPr>
          <p:cNvSpPr txBox="1">
            <a:spLocks/>
          </p:cNvSpPr>
          <p:nvPr/>
        </p:nvSpPr>
        <p:spPr>
          <a:xfrm>
            <a:off x="1458912" y="4955677"/>
            <a:ext cx="1667248" cy="318560"/>
          </a:xfrm>
          <a:prstGeom prst="rect">
            <a:avLst/>
          </a:prstGeom>
        </p:spPr>
        <p:txBody>
          <a:bodyPr vert="horz" lIns="76200" tIns="38100" rIns="76200" bIns="381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a:t>Jan Drgona</a:t>
            </a:r>
          </a:p>
        </p:txBody>
      </p:sp>
    </p:spTree>
    <p:extLst>
      <p:ext uri="{BB962C8B-B14F-4D97-AF65-F5344CB8AC3E}">
        <p14:creationId xmlns:p14="http://schemas.microsoft.com/office/powerpoint/2010/main" val="1687777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A4CE3-606A-A996-EEA0-FD0A048BF367}"/>
              </a:ext>
            </a:extLst>
          </p:cNvPr>
          <p:cNvSpPr>
            <a:spLocks noGrp="1"/>
          </p:cNvSpPr>
          <p:nvPr>
            <p:ph type="sldNum" sz="quarter" idx="12"/>
          </p:nvPr>
        </p:nvSpPr>
        <p:spPr/>
        <p:txBody>
          <a:bodyPr/>
          <a:lstStyle/>
          <a:p>
            <a:fld id="{FE7A4BB3-E848-5A44-82DF-322201952CD8}" type="slidenum">
              <a:rPr lang="en-US" smtClean="0"/>
              <a:pPr/>
              <a:t>15</a:t>
            </a:fld>
            <a:endParaRPr lang="en-US" dirty="0"/>
          </a:p>
        </p:txBody>
      </p:sp>
      <p:sp>
        <p:nvSpPr>
          <p:cNvPr id="3" name="Title 2">
            <a:extLst>
              <a:ext uri="{FF2B5EF4-FFF2-40B4-BE49-F238E27FC236}">
                <a16:creationId xmlns:a16="http://schemas.microsoft.com/office/drawing/2014/main" id="{1FB57DB3-CEC0-3378-0A03-02584511B17E}"/>
              </a:ext>
            </a:extLst>
          </p:cNvPr>
          <p:cNvSpPr>
            <a:spLocks noGrp="1"/>
          </p:cNvSpPr>
          <p:nvPr>
            <p:ph type="title"/>
          </p:nvPr>
        </p:nvSpPr>
        <p:spPr/>
        <p:txBody>
          <a:bodyPr/>
          <a:lstStyle/>
          <a:p>
            <a:r>
              <a:rPr lang="en-US" dirty="0"/>
              <a:t>Workshop Schedule</a:t>
            </a:r>
          </a:p>
        </p:txBody>
      </p:sp>
      <p:sp>
        <p:nvSpPr>
          <p:cNvPr id="6" name="TextBox 5">
            <a:extLst>
              <a:ext uri="{FF2B5EF4-FFF2-40B4-BE49-F238E27FC236}">
                <a16:creationId xmlns:a16="http://schemas.microsoft.com/office/drawing/2014/main" id="{652E6D1E-0F51-4A1C-26C8-26FA0E05FCF2}"/>
              </a:ext>
            </a:extLst>
          </p:cNvPr>
          <p:cNvSpPr txBox="1"/>
          <p:nvPr/>
        </p:nvSpPr>
        <p:spPr>
          <a:xfrm>
            <a:off x="1303506" y="1946400"/>
            <a:ext cx="12814571" cy="5515356"/>
          </a:xfrm>
          <a:prstGeom prst="rect">
            <a:avLst/>
          </a:prstGeom>
          <a:noFill/>
        </p:spPr>
        <p:txBody>
          <a:bodyPr wrap="square">
            <a:spAutoFit/>
          </a:bodyPr>
          <a:lstStyle/>
          <a:p>
            <a:pPr algn="l">
              <a:spcBef>
                <a:spcPts val="600"/>
              </a:spcBef>
            </a:pPr>
            <a:r>
              <a:rPr lang="en-US" b="1" i="0" dirty="0">
                <a:solidFill>
                  <a:srgbClr val="606C71"/>
                </a:solidFill>
                <a:effectLst/>
                <a:latin typeface="Open Sans" panose="020B0606030504020204" pitchFamily="34" charset="0"/>
              </a:rPr>
              <a:t>08:30 am - 09:00 am </a:t>
            </a:r>
            <a:r>
              <a:rPr lang="en-US" b="0" i="0" dirty="0">
                <a:solidFill>
                  <a:srgbClr val="606C71"/>
                </a:solidFill>
                <a:effectLst/>
                <a:latin typeface="Open Sans" panose="020B0606030504020204" pitchFamily="34" charset="0"/>
              </a:rPr>
              <a:t>-  </a:t>
            </a:r>
            <a:r>
              <a:rPr lang="en-US" b="1" i="0" dirty="0">
                <a:solidFill>
                  <a:srgbClr val="606C71"/>
                </a:solidFill>
                <a:effectLst/>
                <a:latin typeface="Open Sans" panose="020B0606030504020204" pitchFamily="34" charset="0"/>
              </a:rPr>
              <a:t>Sonja Glavaski-Radovanovic</a:t>
            </a:r>
            <a:r>
              <a:rPr lang="en-US" b="0" i="0" dirty="0">
                <a:solidFill>
                  <a:srgbClr val="606C71"/>
                </a:solidFill>
                <a:effectLst/>
                <a:latin typeface="Open Sans" panose="020B0606030504020204" pitchFamily="34" charset="0"/>
              </a:rPr>
              <a:t> (PNNL): Opening remarks and overview 		                          of differentiable programming</a:t>
            </a:r>
          </a:p>
          <a:p>
            <a:pPr algn="l">
              <a:spcBef>
                <a:spcPts val="600"/>
              </a:spcBef>
            </a:pPr>
            <a:r>
              <a:rPr lang="en-US" b="1" i="0" dirty="0">
                <a:solidFill>
                  <a:srgbClr val="606C71"/>
                </a:solidFill>
                <a:effectLst/>
                <a:latin typeface="Open Sans" panose="020B0606030504020204" pitchFamily="34" charset="0"/>
              </a:rPr>
              <a:t>9:00 am - 9:30 am </a:t>
            </a:r>
            <a:r>
              <a:rPr lang="en-US" b="0" i="0" dirty="0">
                <a:solidFill>
                  <a:srgbClr val="606C71"/>
                </a:solidFill>
                <a:effectLst/>
                <a:latin typeface="Open Sans" panose="020B0606030504020204" pitchFamily="34" charset="0"/>
              </a:rPr>
              <a:t>-      </a:t>
            </a:r>
            <a:r>
              <a:rPr lang="en-US" b="1" i="0" dirty="0">
                <a:solidFill>
                  <a:srgbClr val="606C71"/>
                </a:solidFill>
                <a:effectLst/>
                <a:latin typeface="Open Sans" panose="020B0606030504020204" pitchFamily="34" charset="0"/>
              </a:rPr>
              <a:t>Boris Ivanovic</a:t>
            </a:r>
            <a:r>
              <a:rPr lang="en-US" b="0" i="0" dirty="0">
                <a:solidFill>
                  <a:srgbClr val="606C71"/>
                </a:solidFill>
                <a:effectLst/>
                <a:latin typeface="Open Sans" panose="020B0606030504020204" pitchFamily="34" charset="0"/>
              </a:rPr>
              <a:t> (NVIDIA): Differentiable robotics</a:t>
            </a:r>
          </a:p>
          <a:p>
            <a:pPr algn="l">
              <a:spcBef>
                <a:spcPts val="600"/>
              </a:spcBef>
            </a:pPr>
            <a:r>
              <a:rPr lang="en-US" b="1" i="0">
                <a:solidFill>
                  <a:srgbClr val="606C71"/>
                </a:solidFill>
                <a:effectLst/>
                <a:latin typeface="Open Sans" panose="020B0606030504020204" pitchFamily="34" charset="0"/>
              </a:rPr>
              <a:t>9:30 </a:t>
            </a:r>
            <a:r>
              <a:rPr lang="en-US" b="1" i="0" dirty="0">
                <a:solidFill>
                  <a:srgbClr val="606C71"/>
                </a:solidFill>
                <a:effectLst/>
                <a:latin typeface="Open Sans" panose="020B0606030504020204" pitchFamily="34" charset="0"/>
              </a:rPr>
              <a:t>am - 10:00 am </a:t>
            </a:r>
            <a:r>
              <a:rPr lang="en-US" b="0" i="0">
                <a:solidFill>
                  <a:srgbClr val="606C71"/>
                </a:solidFill>
                <a:effectLst/>
                <a:latin typeface="Open Sans" panose="020B0606030504020204" pitchFamily="34" charset="0"/>
              </a:rPr>
              <a:t>-   </a:t>
            </a:r>
            <a:r>
              <a:rPr lang="en-US" b="1" i="0">
                <a:solidFill>
                  <a:srgbClr val="606C71"/>
                </a:solidFill>
                <a:effectLst/>
                <a:latin typeface="Open Sans" panose="020B0606030504020204" pitchFamily="34" charset="0"/>
              </a:rPr>
              <a:t>Biswadip </a:t>
            </a:r>
            <a:r>
              <a:rPr lang="en-US" b="1" i="0" dirty="0">
                <a:solidFill>
                  <a:srgbClr val="606C71"/>
                </a:solidFill>
                <a:effectLst/>
                <a:latin typeface="Open Sans" panose="020B0606030504020204" pitchFamily="34" charset="0"/>
              </a:rPr>
              <a:t>Dey</a:t>
            </a:r>
            <a:r>
              <a:rPr lang="en-US" b="0" i="0" dirty="0">
                <a:solidFill>
                  <a:srgbClr val="606C71"/>
                </a:solidFill>
                <a:effectLst/>
                <a:latin typeface="Open Sans" panose="020B0606030504020204" pitchFamily="34" charset="0"/>
              </a:rPr>
              <a:t> (Siemens): Learning Hamiltonian dynamics with control</a:t>
            </a:r>
          </a:p>
          <a:p>
            <a:pPr algn="l">
              <a:spcBef>
                <a:spcPts val="600"/>
              </a:spcBef>
            </a:pPr>
            <a:r>
              <a:rPr lang="en-US" b="1" i="0" dirty="0">
                <a:solidFill>
                  <a:srgbClr val="606C71"/>
                </a:solidFill>
                <a:effectLst/>
                <a:latin typeface="Open Sans" panose="020B0606030504020204" pitchFamily="34" charset="0"/>
              </a:rPr>
              <a:t>10:00 am - 10:30 am </a:t>
            </a:r>
            <a:r>
              <a:rPr lang="en-US" b="0" i="0" dirty="0">
                <a:solidFill>
                  <a:srgbClr val="606C71"/>
                </a:solidFill>
                <a:effectLst/>
                <a:latin typeface="Open Sans" panose="020B0606030504020204" pitchFamily="34" charset="0"/>
              </a:rPr>
              <a:t>- Coffee break</a:t>
            </a:r>
          </a:p>
          <a:p>
            <a:pPr algn="l">
              <a:spcBef>
                <a:spcPts val="600"/>
              </a:spcBef>
            </a:pPr>
            <a:r>
              <a:rPr lang="en-US" b="1" i="0" dirty="0">
                <a:solidFill>
                  <a:srgbClr val="606C71"/>
                </a:solidFill>
                <a:effectLst/>
                <a:latin typeface="Open Sans" panose="020B0606030504020204" pitchFamily="34" charset="0"/>
              </a:rPr>
              <a:t>10:30 am - 11:00 am </a:t>
            </a:r>
            <a:r>
              <a:rPr lang="en-US" b="0" i="0" dirty="0">
                <a:solidFill>
                  <a:srgbClr val="606C71"/>
                </a:solidFill>
                <a:effectLst/>
                <a:latin typeface="Open Sans" panose="020B0606030504020204" pitchFamily="34" charset="0"/>
              </a:rPr>
              <a:t>- </a:t>
            </a:r>
            <a:r>
              <a:rPr lang="en-US" b="1" i="0" dirty="0">
                <a:solidFill>
                  <a:srgbClr val="606C71"/>
                </a:solidFill>
                <a:effectLst/>
                <a:latin typeface="Open Sans" panose="020B0606030504020204" pitchFamily="34" charset="0"/>
              </a:rPr>
              <a:t>Mario Zanon</a:t>
            </a:r>
            <a:r>
              <a:rPr lang="en-US" b="0" i="0" dirty="0">
                <a:solidFill>
                  <a:srgbClr val="606C71"/>
                </a:solidFill>
                <a:effectLst/>
                <a:latin typeface="Open Sans" panose="020B0606030504020204" pitchFamily="34" charset="0"/>
              </a:rPr>
              <a:t> (IMT Lucca): Differentiating MPC with applications in 			          Reinforcement Learning</a:t>
            </a:r>
          </a:p>
          <a:p>
            <a:pPr algn="l">
              <a:spcBef>
                <a:spcPts val="600"/>
              </a:spcBef>
            </a:pPr>
            <a:r>
              <a:rPr lang="en-US" b="1" i="0" dirty="0">
                <a:solidFill>
                  <a:srgbClr val="606C71"/>
                </a:solidFill>
                <a:effectLst/>
                <a:latin typeface="Open Sans" panose="020B0606030504020204" pitchFamily="34" charset="0"/>
              </a:rPr>
              <a:t>11:00 am - 11:30 am </a:t>
            </a:r>
            <a:r>
              <a:rPr lang="en-US" b="0" i="0" dirty="0">
                <a:solidFill>
                  <a:srgbClr val="606C71"/>
                </a:solidFill>
                <a:effectLst/>
                <a:latin typeface="Open Sans" panose="020B0606030504020204" pitchFamily="34" charset="0"/>
              </a:rPr>
              <a:t>- </a:t>
            </a:r>
            <a:r>
              <a:rPr lang="en-US" b="1" i="0" dirty="0">
                <a:solidFill>
                  <a:srgbClr val="606C71"/>
                </a:solidFill>
                <a:effectLst/>
                <a:latin typeface="Open Sans" panose="020B0606030504020204" pitchFamily="34" charset="0"/>
              </a:rPr>
              <a:t>Bingqing Chen</a:t>
            </a:r>
            <a:r>
              <a:rPr lang="en-US" b="0" i="0" dirty="0">
                <a:solidFill>
                  <a:srgbClr val="606C71"/>
                </a:solidFill>
                <a:effectLst/>
                <a:latin typeface="Open Sans" panose="020B0606030504020204" pitchFamily="34" charset="0"/>
              </a:rPr>
              <a:t> (Bosch Center for AI): Towards safe and sample-efficient 		          autonomous energy systems via differentiable programming</a:t>
            </a:r>
          </a:p>
          <a:p>
            <a:pPr algn="l">
              <a:spcBef>
                <a:spcPts val="600"/>
              </a:spcBef>
            </a:pPr>
            <a:r>
              <a:rPr lang="en-US" b="1" i="0" dirty="0">
                <a:solidFill>
                  <a:srgbClr val="606C71"/>
                </a:solidFill>
                <a:effectLst/>
                <a:latin typeface="Open Sans" panose="020B0606030504020204" pitchFamily="34" charset="0"/>
              </a:rPr>
              <a:t>11:30 pm - 1:00 pm </a:t>
            </a:r>
            <a:r>
              <a:rPr lang="en-US" b="0" i="0" dirty="0">
                <a:solidFill>
                  <a:srgbClr val="606C71"/>
                </a:solidFill>
                <a:effectLst/>
                <a:latin typeface="Open Sans" panose="020B0606030504020204" pitchFamily="34" charset="0"/>
              </a:rPr>
              <a:t>-   Lunch Break</a:t>
            </a:r>
          </a:p>
          <a:p>
            <a:pPr algn="l">
              <a:spcBef>
                <a:spcPts val="600"/>
              </a:spcBef>
            </a:pPr>
            <a:r>
              <a:rPr lang="en-US" b="1" i="0" dirty="0">
                <a:solidFill>
                  <a:srgbClr val="606C71"/>
                </a:solidFill>
                <a:effectLst/>
                <a:latin typeface="Open Sans" panose="020B0606030504020204" pitchFamily="34" charset="0"/>
              </a:rPr>
              <a:t>1:00 pm - 2:00 pm </a:t>
            </a:r>
            <a:r>
              <a:rPr lang="en-US" b="0" i="0" dirty="0">
                <a:solidFill>
                  <a:srgbClr val="606C71"/>
                </a:solidFill>
                <a:effectLst/>
                <a:latin typeface="Open Sans" panose="020B0606030504020204" pitchFamily="34" charset="0"/>
              </a:rPr>
              <a:t>- </a:t>
            </a:r>
            <a:r>
              <a:rPr lang="en-US" dirty="0">
                <a:solidFill>
                  <a:srgbClr val="606C71"/>
                </a:solidFill>
                <a:latin typeface="Open Sans" panose="020B0606030504020204" pitchFamily="34" charset="0"/>
              </a:rPr>
              <a:t>    </a:t>
            </a:r>
            <a:r>
              <a:rPr lang="en-US" b="1" i="0" dirty="0">
                <a:solidFill>
                  <a:srgbClr val="606C71"/>
                </a:solidFill>
                <a:effectLst/>
                <a:latin typeface="Open Sans" panose="020B0606030504020204" pitchFamily="34" charset="0"/>
              </a:rPr>
              <a:t>Chris Rackauckas</a:t>
            </a:r>
            <a:r>
              <a:rPr lang="en-US" b="0" i="0" dirty="0">
                <a:solidFill>
                  <a:srgbClr val="606C71"/>
                </a:solidFill>
                <a:effectLst/>
                <a:latin typeface="Open Sans" panose="020B0606030504020204" pitchFamily="34" charset="0"/>
              </a:rPr>
              <a:t> (MIT): Code tutorial 1: Julia</a:t>
            </a:r>
          </a:p>
          <a:p>
            <a:pPr algn="l">
              <a:spcBef>
                <a:spcPts val="600"/>
              </a:spcBef>
            </a:pPr>
            <a:r>
              <a:rPr lang="en-US" b="1" i="0" dirty="0">
                <a:solidFill>
                  <a:srgbClr val="606C71"/>
                </a:solidFill>
                <a:effectLst/>
                <a:latin typeface="Open Sans" panose="020B0606030504020204" pitchFamily="34" charset="0"/>
              </a:rPr>
              <a:t>2:00 pm - 3:00 pm </a:t>
            </a:r>
            <a:r>
              <a:rPr lang="en-US" b="0" i="0" dirty="0">
                <a:solidFill>
                  <a:srgbClr val="606C71"/>
                </a:solidFill>
                <a:effectLst/>
                <a:latin typeface="Open Sans" panose="020B0606030504020204" pitchFamily="34" charset="0"/>
              </a:rPr>
              <a:t>-     </a:t>
            </a:r>
            <a:r>
              <a:rPr lang="en-US" b="1" i="0" dirty="0">
                <a:solidFill>
                  <a:srgbClr val="606C71"/>
                </a:solidFill>
                <a:effectLst/>
                <a:latin typeface="Open Sans" panose="020B0606030504020204" pitchFamily="34" charset="0"/>
              </a:rPr>
              <a:t>Aaron Tuor</a:t>
            </a:r>
            <a:r>
              <a:rPr lang="en-US" b="0" i="0" dirty="0">
                <a:solidFill>
                  <a:srgbClr val="606C71"/>
                </a:solidFill>
                <a:effectLst/>
                <a:latin typeface="Open Sans" panose="020B0606030504020204" pitchFamily="34" charset="0"/>
              </a:rPr>
              <a:t> (PNNL): Code tutorial 2: </a:t>
            </a:r>
            <a:r>
              <a:rPr lang="en-US" b="0" i="0" dirty="0" err="1">
                <a:solidFill>
                  <a:srgbClr val="606C71"/>
                </a:solidFill>
                <a:effectLst/>
                <a:latin typeface="Open Sans" panose="020B0606030504020204" pitchFamily="34" charset="0"/>
              </a:rPr>
              <a:t>PyTorch</a:t>
            </a:r>
            <a:endParaRPr lang="en-US" b="0" i="0" dirty="0">
              <a:solidFill>
                <a:srgbClr val="606C71"/>
              </a:solidFill>
              <a:effectLst/>
              <a:latin typeface="Open Sans" panose="020B0606030504020204" pitchFamily="34" charset="0"/>
            </a:endParaRPr>
          </a:p>
          <a:p>
            <a:pPr algn="l">
              <a:spcBef>
                <a:spcPts val="600"/>
              </a:spcBef>
            </a:pPr>
            <a:r>
              <a:rPr lang="en-US" b="1" i="0" dirty="0">
                <a:solidFill>
                  <a:srgbClr val="606C71"/>
                </a:solidFill>
                <a:effectLst/>
                <a:latin typeface="Open Sans" panose="020B0606030504020204" pitchFamily="34" charset="0"/>
              </a:rPr>
              <a:t>3:00 pm - 3:30 pm </a:t>
            </a:r>
            <a:r>
              <a:rPr lang="en-US" b="0" i="0" dirty="0">
                <a:solidFill>
                  <a:srgbClr val="606C71"/>
                </a:solidFill>
                <a:effectLst/>
                <a:latin typeface="Open Sans" panose="020B0606030504020204" pitchFamily="34" charset="0"/>
              </a:rPr>
              <a:t>-     Coffee break</a:t>
            </a:r>
          </a:p>
          <a:p>
            <a:pPr algn="l">
              <a:spcBef>
                <a:spcPts val="600"/>
              </a:spcBef>
            </a:pPr>
            <a:r>
              <a:rPr lang="en-US" b="1" i="0" dirty="0">
                <a:solidFill>
                  <a:srgbClr val="606C71"/>
                </a:solidFill>
                <a:effectLst/>
                <a:latin typeface="Open Sans" panose="020B0606030504020204" pitchFamily="34" charset="0"/>
              </a:rPr>
              <a:t>3:30 pm - 5:00 pm </a:t>
            </a:r>
            <a:r>
              <a:rPr lang="en-US" b="0" i="0" dirty="0">
                <a:solidFill>
                  <a:srgbClr val="606C71"/>
                </a:solidFill>
                <a:effectLst/>
                <a:latin typeface="Open Sans" panose="020B0606030504020204" pitchFamily="34" charset="0"/>
              </a:rPr>
              <a:t>-     </a:t>
            </a:r>
            <a:r>
              <a:rPr lang="en-US" b="1" i="0" dirty="0">
                <a:solidFill>
                  <a:srgbClr val="606C71"/>
                </a:solidFill>
                <a:effectLst/>
                <a:latin typeface="Open Sans" panose="020B0606030504020204" pitchFamily="34" charset="0"/>
              </a:rPr>
              <a:t>Jan Drgona</a:t>
            </a:r>
            <a:r>
              <a:rPr lang="en-US" b="0" i="0" dirty="0">
                <a:solidFill>
                  <a:srgbClr val="606C71"/>
                </a:solidFill>
                <a:effectLst/>
                <a:latin typeface="Open Sans" panose="020B0606030504020204" pitchFamily="34" charset="0"/>
              </a:rPr>
              <a:t> (PNNL): Code tutorial 3: </a:t>
            </a:r>
            <a:r>
              <a:rPr lang="en-US" b="0" i="0" dirty="0" err="1">
                <a:solidFill>
                  <a:srgbClr val="606C71"/>
                </a:solidFill>
                <a:effectLst/>
                <a:latin typeface="Open Sans" panose="020B0606030504020204" pitchFamily="34" charset="0"/>
              </a:rPr>
              <a:t>PyTorch</a:t>
            </a:r>
            <a:endParaRPr lang="en-US" b="0" i="0" dirty="0">
              <a:solidFill>
                <a:srgbClr val="606C71"/>
              </a:solidFill>
              <a:effectLst/>
              <a:latin typeface="Open Sans" panose="020B0606030504020204" pitchFamily="34" charset="0"/>
            </a:endParaRPr>
          </a:p>
        </p:txBody>
      </p:sp>
    </p:spTree>
    <p:extLst>
      <p:ext uri="{BB962C8B-B14F-4D97-AF65-F5344CB8AC3E}">
        <p14:creationId xmlns:p14="http://schemas.microsoft.com/office/powerpoint/2010/main" val="428550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433BB6-ACB2-4953-9ADC-C0F78F3BD058}"/>
              </a:ext>
            </a:extLst>
          </p:cNvPr>
          <p:cNvSpPr>
            <a:spLocks noGrp="1"/>
          </p:cNvSpPr>
          <p:nvPr>
            <p:ph type="sldNum" sz="quarter" idx="12"/>
          </p:nvPr>
        </p:nvSpPr>
        <p:spPr/>
        <p:txBody>
          <a:bodyPr/>
          <a:lstStyle/>
          <a:p>
            <a:fld id="{FE7A4BB3-E848-5A44-82DF-322201952CD8}" type="slidenum">
              <a:rPr lang="en-US" smtClean="0"/>
              <a:pPr/>
              <a:t>16</a:t>
            </a:fld>
            <a:endParaRPr lang="en-US" dirty="0"/>
          </a:p>
        </p:txBody>
      </p:sp>
    </p:spTree>
    <p:extLst>
      <p:ext uri="{BB962C8B-B14F-4D97-AF65-F5344CB8AC3E}">
        <p14:creationId xmlns:p14="http://schemas.microsoft.com/office/powerpoint/2010/main" val="75739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BA9D0E-EDFD-C447-9E0D-BA2993ADE826}"/>
              </a:ext>
            </a:extLst>
          </p:cNvPr>
          <p:cNvSpPr>
            <a:spLocks noGrp="1"/>
          </p:cNvSpPr>
          <p:nvPr>
            <p:ph type="sldNum" sz="quarter" idx="12"/>
          </p:nvPr>
        </p:nvSpPr>
        <p:spPr/>
        <p:txBody>
          <a:bodyPr/>
          <a:lstStyle/>
          <a:p>
            <a:pPr defTabSz="1097148">
              <a:defRPr/>
            </a:pPr>
            <a:fld id="{FE7A4BB3-E848-5A44-82DF-322201952CD8}" type="slidenum">
              <a:rPr lang="en-US"/>
              <a:pPr defTabSz="1097148">
                <a:defRPr/>
              </a:pPr>
              <a:t>2</a:t>
            </a:fld>
            <a:endParaRPr lang="en-US"/>
          </a:p>
        </p:txBody>
      </p:sp>
      <p:sp>
        <p:nvSpPr>
          <p:cNvPr id="7" name="Text Placeholder 6">
            <a:extLst>
              <a:ext uri="{FF2B5EF4-FFF2-40B4-BE49-F238E27FC236}">
                <a16:creationId xmlns:a16="http://schemas.microsoft.com/office/drawing/2014/main" id="{CCACD426-326D-2F42-A888-BE87F0A0D570}"/>
              </a:ext>
            </a:extLst>
          </p:cNvPr>
          <p:cNvSpPr>
            <a:spLocks noGrp="1"/>
          </p:cNvSpPr>
          <p:nvPr>
            <p:ph type="body" sz="quarter" idx="24"/>
          </p:nvPr>
        </p:nvSpPr>
        <p:spPr/>
        <p:txBody>
          <a:bodyPr/>
          <a:lstStyle/>
          <a:p>
            <a:r>
              <a:rPr lang="en-US" sz="3600" b="0">
                <a:solidFill>
                  <a:srgbClr val="616265"/>
                </a:solidFill>
              </a:rPr>
              <a:t>PNNL is one of DOE’s </a:t>
            </a:r>
            <a:r>
              <a:rPr lang="en-US" sz="3600"/>
              <a:t>most diversified </a:t>
            </a:r>
            <a:br>
              <a:rPr lang="en-US" sz="3600"/>
            </a:br>
            <a:r>
              <a:rPr lang="en-US" sz="3600" b="0">
                <a:solidFill>
                  <a:schemeClr val="tx1"/>
                </a:solidFill>
              </a:rPr>
              <a:t>national laboratories</a:t>
            </a:r>
          </a:p>
        </p:txBody>
      </p:sp>
      <p:sp>
        <p:nvSpPr>
          <p:cNvPr id="9" name="TextBox 8">
            <a:extLst>
              <a:ext uri="{FF2B5EF4-FFF2-40B4-BE49-F238E27FC236}">
                <a16:creationId xmlns:a16="http://schemas.microsoft.com/office/drawing/2014/main" id="{21F6ED6E-A05F-4DAD-A895-743AF1EED8FD}"/>
              </a:ext>
            </a:extLst>
          </p:cNvPr>
          <p:cNvSpPr txBox="1"/>
          <p:nvPr/>
        </p:nvSpPr>
        <p:spPr>
          <a:xfrm>
            <a:off x="7699248" y="7516590"/>
            <a:ext cx="5486400" cy="430887"/>
          </a:xfrm>
          <a:prstGeom prst="rect">
            <a:avLst/>
          </a:prstGeom>
          <a:noFill/>
        </p:spPr>
        <p:txBody>
          <a:bodyPr wrap="square" rtlCol="0">
            <a:spAutoFit/>
          </a:bodyPr>
          <a:lstStyle/>
          <a:p>
            <a:pPr algn="ctr" defTabSz="1097148">
              <a:defRPr/>
            </a:pPr>
            <a:r>
              <a:rPr lang="en-US" sz="2200" b="1">
                <a:solidFill>
                  <a:srgbClr val="616265"/>
                </a:solidFill>
                <a:latin typeface="Arial" panose="020B0604020202020204" pitchFamily="34" charset="0"/>
                <a:cs typeface="Arial" panose="020B0604020202020204" pitchFamily="34" charset="0"/>
              </a:rPr>
              <a:t>FY 2022 Spending</a:t>
            </a:r>
          </a:p>
        </p:txBody>
      </p:sp>
      <p:grpSp>
        <p:nvGrpSpPr>
          <p:cNvPr id="16" name="Group 15">
            <a:extLst>
              <a:ext uri="{FF2B5EF4-FFF2-40B4-BE49-F238E27FC236}">
                <a16:creationId xmlns:a16="http://schemas.microsoft.com/office/drawing/2014/main" id="{5A4838EC-6FF3-4EFF-8063-08AE06E6B2CC}"/>
              </a:ext>
            </a:extLst>
          </p:cNvPr>
          <p:cNvGrpSpPr/>
          <p:nvPr/>
        </p:nvGrpSpPr>
        <p:grpSpPr>
          <a:xfrm>
            <a:off x="1417594" y="3729599"/>
            <a:ext cx="2981640" cy="1005840"/>
            <a:chOff x="1417593" y="3729599"/>
            <a:chExt cx="2981640" cy="1005840"/>
          </a:xfrm>
        </p:grpSpPr>
        <p:sp>
          <p:nvSpPr>
            <p:cNvPr id="15" name="TextBox 14">
              <a:extLst>
                <a:ext uri="{FF2B5EF4-FFF2-40B4-BE49-F238E27FC236}">
                  <a16:creationId xmlns:a16="http://schemas.microsoft.com/office/drawing/2014/main" id="{75B2F21F-DCDD-354F-9FB5-A42E43F88014}"/>
                </a:ext>
              </a:extLst>
            </p:cNvPr>
            <p:cNvSpPr txBox="1">
              <a:spLocks/>
            </p:cNvSpPr>
            <p:nvPr/>
          </p:nvSpPr>
          <p:spPr>
            <a:xfrm>
              <a:off x="2570433" y="3889619"/>
              <a:ext cx="1828800" cy="685800"/>
            </a:xfrm>
            <a:prstGeom prst="rect">
              <a:avLst/>
            </a:prstGeom>
            <a:noFill/>
          </p:spPr>
          <p:txBody>
            <a:bodyPr wrap="none" lIns="0" tIns="0" rIns="0" bIns="0" rtlCol="0" anchor="ctr" anchorCtr="0">
              <a:noAutofit/>
            </a:bodyPr>
            <a:lstStyle/>
            <a:p>
              <a:pPr defTabSz="1097148">
                <a:defRPr/>
              </a:pPr>
              <a:r>
                <a:rPr lang="en-US" sz="4800" b="1">
                  <a:solidFill>
                    <a:srgbClr val="C8722E"/>
                  </a:solidFill>
                  <a:latin typeface="Arial"/>
                  <a:cs typeface="Arial"/>
                </a:rPr>
                <a:t>5,700</a:t>
              </a:r>
              <a:endParaRPr lang="en-US" sz="4800">
                <a:solidFill>
                  <a:srgbClr val="616265"/>
                </a:solidFill>
                <a:latin typeface="Arial"/>
                <a:cs typeface="Arial"/>
              </a:endParaRPr>
            </a:p>
          </p:txBody>
        </p:sp>
        <p:pic>
          <p:nvPicPr>
            <p:cNvPr id="4" name="Graphic 3">
              <a:extLst>
                <a:ext uri="{FF2B5EF4-FFF2-40B4-BE49-F238E27FC236}">
                  <a16:creationId xmlns:a16="http://schemas.microsoft.com/office/drawing/2014/main" id="{D24C9FA9-1364-BF40-AE93-9724A09A28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7593" y="3729599"/>
              <a:ext cx="971743" cy="1005840"/>
            </a:xfrm>
            <a:prstGeom prst="rect">
              <a:avLst/>
            </a:prstGeom>
          </p:spPr>
        </p:pic>
      </p:grpSp>
      <p:grpSp>
        <p:nvGrpSpPr>
          <p:cNvPr id="14" name="Group 13">
            <a:extLst>
              <a:ext uri="{FF2B5EF4-FFF2-40B4-BE49-F238E27FC236}">
                <a16:creationId xmlns:a16="http://schemas.microsoft.com/office/drawing/2014/main" id="{ADEBB3D9-4260-4190-99EF-322D693D0066}"/>
              </a:ext>
            </a:extLst>
          </p:cNvPr>
          <p:cNvGrpSpPr/>
          <p:nvPr/>
        </p:nvGrpSpPr>
        <p:grpSpPr>
          <a:xfrm>
            <a:off x="1381091" y="2271370"/>
            <a:ext cx="3198617" cy="1097280"/>
            <a:chOff x="1381090" y="2271370"/>
            <a:chExt cx="3198617" cy="1097280"/>
          </a:xfrm>
        </p:grpSpPr>
        <p:sp>
          <p:nvSpPr>
            <p:cNvPr id="12" name="TextBox 11">
              <a:extLst>
                <a:ext uri="{FF2B5EF4-FFF2-40B4-BE49-F238E27FC236}">
                  <a16:creationId xmlns:a16="http://schemas.microsoft.com/office/drawing/2014/main" id="{4760B354-3E17-424C-9854-EE70BE415472}"/>
                </a:ext>
              </a:extLst>
            </p:cNvPr>
            <p:cNvSpPr txBox="1">
              <a:spLocks/>
            </p:cNvSpPr>
            <p:nvPr/>
          </p:nvSpPr>
          <p:spPr>
            <a:xfrm>
              <a:off x="2522307" y="2465235"/>
              <a:ext cx="2057400" cy="685800"/>
            </a:xfrm>
            <a:prstGeom prst="rect">
              <a:avLst/>
            </a:prstGeom>
            <a:noFill/>
          </p:spPr>
          <p:txBody>
            <a:bodyPr wrap="none" lIns="0" tIns="0" rIns="0" bIns="0" rtlCol="0" anchor="ctr" anchorCtr="0">
              <a:noAutofit/>
            </a:bodyPr>
            <a:lstStyle/>
            <a:p>
              <a:pPr defTabSz="1097148">
                <a:defRPr/>
              </a:pPr>
              <a:r>
                <a:rPr lang="en-US" sz="4800" b="1">
                  <a:solidFill>
                    <a:srgbClr val="C8722E"/>
                  </a:solidFill>
                  <a:latin typeface="Arial"/>
                  <a:cs typeface="Arial"/>
                </a:rPr>
                <a:t>$1.34B</a:t>
              </a:r>
              <a:endParaRPr lang="en-US" sz="4800">
                <a:solidFill>
                  <a:srgbClr val="616265"/>
                </a:solidFill>
                <a:latin typeface="Arial"/>
                <a:cs typeface="Arial"/>
              </a:endParaRPr>
            </a:p>
          </p:txBody>
        </p:sp>
        <p:pic>
          <p:nvPicPr>
            <p:cNvPr id="6" name="Graphic 5">
              <a:extLst>
                <a:ext uri="{FF2B5EF4-FFF2-40B4-BE49-F238E27FC236}">
                  <a16:creationId xmlns:a16="http://schemas.microsoft.com/office/drawing/2014/main" id="{85D55832-38BF-0E4D-9D2C-621755B79F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81090" y="2271370"/>
              <a:ext cx="948496" cy="1097280"/>
            </a:xfrm>
            <a:prstGeom prst="rect">
              <a:avLst/>
            </a:prstGeom>
          </p:spPr>
        </p:pic>
      </p:grpSp>
      <p:grpSp>
        <p:nvGrpSpPr>
          <p:cNvPr id="19" name="Group 18">
            <a:extLst>
              <a:ext uri="{FF2B5EF4-FFF2-40B4-BE49-F238E27FC236}">
                <a16:creationId xmlns:a16="http://schemas.microsoft.com/office/drawing/2014/main" id="{096A550B-2E6B-4EB0-97E7-7A8C7482BA69}"/>
              </a:ext>
            </a:extLst>
          </p:cNvPr>
          <p:cNvGrpSpPr/>
          <p:nvPr/>
        </p:nvGrpSpPr>
        <p:grpSpPr>
          <a:xfrm>
            <a:off x="1436885" y="5143391"/>
            <a:ext cx="2914224" cy="1097280"/>
            <a:chOff x="1436885" y="5143391"/>
            <a:chExt cx="2914224" cy="1097280"/>
          </a:xfrm>
        </p:grpSpPr>
        <p:sp>
          <p:nvSpPr>
            <p:cNvPr id="30" name="TextBox 29">
              <a:extLst>
                <a:ext uri="{FF2B5EF4-FFF2-40B4-BE49-F238E27FC236}">
                  <a16:creationId xmlns:a16="http://schemas.microsoft.com/office/drawing/2014/main" id="{E090C95A-A0E5-9042-A337-41157593FC2B}"/>
                </a:ext>
              </a:extLst>
            </p:cNvPr>
            <p:cNvSpPr txBox="1">
              <a:spLocks/>
            </p:cNvSpPr>
            <p:nvPr/>
          </p:nvSpPr>
          <p:spPr>
            <a:xfrm>
              <a:off x="2522308" y="5337256"/>
              <a:ext cx="1828801" cy="685800"/>
            </a:xfrm>
            <a:prstGeom prst="rect">
              <a:avLst/>
            </a:prstGeom>
            <a:noFill/>
          </p:spPr>
          <p:txBody>
            <a:bodyPr wrap="none" lIns="0" tIns="0" rIns="0" bIns="0" rtlCol="0" anchor="ctr" anchorCtr="0">
              <a:noAutofit/>
            </a:bodyPr>
            <a:lstStyle/>
            <a:p>
              <a:pPr defTabSz="1097148">
                <a:defRPr/>
              </a:pPr>
              <a:r>
                <a:rPr lang="en-US" sz="4800" b="1">
                  <a:solidFill>
                    <a:srgbClr val="CC7022"/>
                  </a:solidFill>
                  <a:latin typeface="Arial" panose="020B0604020202020204" pitchFamily="34" charset="0"/>
                  <a:cs typeface="Arial" panose="020B0604020202020204" pitchFamily="34" charset="0"/>
                </a:rPr>
                <a:t>1,905</a:t>
              </a:r>
              <a:endParaRPr lang="en-US" sz="4800">
                <a:solidFill>
                  <a:srgbClr val="CC7022"/>
                </a:solidFill>
                <a:latin typeface="Arial" panose="020B0604020202020204" pitchFamily="34" charset="0"/>
                <a:cs typeface="Arial" panose="020B0604020202020204" pitchFamily="34" charset="0"/>
              </a:endParaRPr>
            </a:p>
          </p:txBody>
        </p:sp>
        <p:pic>
          <p:nvPicPr>
            <p:cNvPr id="11" name="Graphic 10">
              <a:extLst>
                <a:ext uri="{FF2B5EF4-FFF2-40B4-BE49-F238E27FC236}">
                  <a16:creationId xmlns:a16="http://schemas.microsoft.com/office/drawing/2014/main" id="{A8EF7BCE-D87E-6A4C-A4C6-7428BD728D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36885" y="5143391"/>
              <a:ext cx="836908" cy="1097280"/>
            </a:xfrm>
            <a:prstGeom prst="rect">
              <a:avLst/>
            </a:prstGeom>
          </p:spPr>
        </p:pic>
      </p:grpSp>
      <p:grpSp>
        <p:nvGrpSpPr>
          <p:cNvPr id="27" name="Group 26">
            <a:extLst>
              <a:ext uri="{FF2B5EF4-FFF2-40B4-BE49-F238E27FC236}">
                <a16:creationId xmlns:a16="http://schemas.microsoft.com/office/drawing/2014/main" id="{815C2A72-EE91-F147-831A-4D02E11B97F2}"/>
              </a:ext>
            </a:extLst>
          </p:cNvPr>
          <p:cNvGrpSpPr/>
          <p:nvPr/>
        </p:nvGrpSpPr>
        <p:grpSpPr>
          <a:xfrm>
            <a:off x="1446184" y="6625921"/>
            <a:ext cx="3850998" cy="1097280"/>
            <a:chOff x="1790565" y="6340921"/>
            <a:chExt cx="3850998" cy="1097280"/>
          </a:xfrm>
        </p:grpSpPr>
        <p:grpSp>
          <p:nvGrpSpPr>
            <p:cNvPr id="20" name="Group 19">
              <a:extLst>
                <a:ext uri="{FF2B5EF4-FFF2-40B4-BE49-F238E27FC236}">
                  <a16:creationId xmlns:a16="http://schemas.microsoft.com/office/drawing/2014/main" id="{652B9721-B38F-904A-9CC4-09A9810083C1}"/>
                </a:ext>
              </a:extLst>
            </p:cNvPr>
            <p:cNvGrpSpPr/>
            <p:nvPr/>
          </p:nvGrpSpPr>
          <p:grpSpPr>
            <a:xfrm>
              <a:off x="2866689" y="6534786"/>
              <a:ext cx="2774874" cy="709550"/>
              <a:chOff x="2866689" y="6500941"/>
              <a:chExt cx="2774874" cy="709550"/>
            </a:xfrm>
          </p:grpSpPr>
          <p:sp>
            <p:nvSpPr>
              <p:cNvPr id="18" name="TextBox 17">
                <a:extLst>
                  <a:ext uri="{FF2B5EF4-FFF2-40B4-BE49-F238E27FC236}">
                    <a16:creationId xmlns:a16="http://schemas.microsoft.com/office/drawing/2014/main" id="{AC90259C-8994-254A-B524-6B16802A96C9}"/>
                  </a:ext>
                </a:extLst>
              </p:cNvPr>
              <p:cNvSpPr txBox="1">
                <a:spLocks/>
              </p:cNvSpPr>
              <p:nvPr/>
            </p:nvSpPr>
            <p:spPr>
              <a:xfrm>
                <a:off x="2866689" y="6500941"/>
                <a:ext cx="1371600" cy="685800"/>
              </a:xfrm>
              <a:prstGeom prst="rect">
                <a:avLst/>
              </a:prstGeom>
              <a:noFill/>
            </p:spPr>
            <p:txBody>
              <a:bodyPr wrap="none" lIns="0" tIns="0" rIns="0" bIns="0" rtlCol="0" anchor="ctr" anchorCtr="0">
                <a:noAutofit/>
              </a:bodyPr>
              <a:lstStyle/>
              <a:p>
                <a:pPr defTabSz="1097148">
                  <a:defRPr/>
                </a:pPr>
                <a:r>
                  <a:rPr lang="en-US" sz="4800" b="1">
                    <a:solidFill>
                      <a:srgbClr val="CC7022"/>
                    </a:solidFill>
                    <a:latin typeface="Arial"/>
                    <a:cs typeface="Arial"/>
                  </a:rPr>
                  <a:t>272</a:t>
                </a:r>
                <a:endParaRPr lang="en-US" sz="4800">
                  <a:solidFill>
                    <a:srgbClr val="CC7022"/>
                  </a:solidFill>
                  <a:latin typeface="Arial"/>
                  <a:cs typeface="Arial"/>
                </a:endParaRPr>
              </a:p>
            </p:txBody>
          </p:sp>
          <p:sp>
            <p:nvSpPr>
              <p:cNvPr id="41" name="TextBox 40">
                <a:extLst>
                  <a:ext uri="{FF2B5EF4-FFF2-40B4-BE49-F238E27FC236}">
                    <a16:creationId xmlns:a16="http://schemas.microsoft.com/office/drawing/2014/main" id="{5F704EB5-2904-FD44-8646-5CF3D08887A6}"/>
                  </a:ext>
                </a:extLst>
              </p:cNvPr>
              <p:cNvSpPr txBox="1">
                <a:spLocks/>
              </p:cNvSpPr>
              <p:nvPr/>
            </p:nvSpPr>
            <p:spPr>
              <a:xfrm>
                <a:off x="4041363" y="6524691"/>
                <a:ext cx="1600200" cy="685800"/>
              </a:xfrm>
              <a:prstGeom prst="rect">
                <a:avLst/>
              </a:prstGeom>
              <a:noFill/>
            </p:spPr>
            <p:txBody>
              <a:bodyPr wrap="none" lIns="0" tIns="0" rIns="0" bIns="0" rtlCol="0" anchor="ctr" anchorCtr="0">
                <a:noAutofit/>
              </a:bodyPr>
              <a:lstStyle/>
              <a:p>
                <a:pPr defTabSz="1097148">
                  <a:lnSpc>
                    <a:spcPct val="90000"/>
                  </a:lnSpc>
                  <a:defRPr/>
                </a:pPr>
                <a:r>
                  <a:rPr lang="en-US" sz="2000">
                    <a:solidFill>
                      <a:srgbClr val="616265"/>
                    </a:solidFill>
                    <a:latin typeface="Arial"/>
                    <a:cs typeface="Arial"/>
                  </a:rPr>
                  <a:t>Invention </a:t>
                </a:r>
              </a:p>
              <a:p>
                <a:pPr defTabSz="1097148">
                  <a:lnSpc>
                    <a:spcPct val="90000"/>
                  </a:lnSpc>
                  <a:defRPr/>
                </a:pPr>
                <a:r>
                  <a:rPr lang="en-US" sz="2000">
                    <a:solidFill>
                      <a:srgbClr val="616265"/>
                    </a:solidFill>
                    <a:latin typeface="Arial"/>
                    <a:cs typeface="Arial"/>
                  </a:rPr>
                  <a:t>Disclosures</a:t>
                </a:r>
              </a:p>
            </p:txBody>
          </p:sp>
        </p:grpSp>
        <p:pic>
          <p:nvPicPr>
            <p:cNvPr id="17" name="Graphic 16">
              <a:extLst>
                <a:ext uri="{FF2B5EF4-FFF2-40B4-BE49-F238E27FC236}">
                  <a16:creationId xmlns:a16="http://schemas.microsoft.com/office/drawing/2014/main" id="{423A903C-A574-1546-A1C5-57F25AB32C7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90565" y="6340921"/>
              <a:ext cx="818311" cy="1097280"/>
            </a:xfrm>
            <a:prstGeom prst="rect">
              <a:avLst/>
            </a:prstGeom>
          </p:spPr>
        </p:pic>
      </p:grpSp>
      <p:sp>
        <p:nvSpPr>
          <p:cNvPr id="33" name="TextBox 32">
            <a:extLst>
              <a:ext uri="{FF2B5EF4-FFF2-40B4-BE49-F238E27FC236}">
                <a16:creationId xmlns:a16="http://schemas.microsoft.com/office/drawing/2014/main" id="{0CA6D6E6-9224-4C5E-995D-2B3018A51E3E}"/>
              </a:ext>
            </a:extLst>
          </p:cNvPr>
          <p:cNvSpPr txBox="1">
            <a:spLocks/>
          </p:cNvSpPr>
          <p:nvPr/>
        </p:nvSpPr>
        <p:spPr>
          <a:xfrm>
            <a:off x="4250666" y="3915262"/>
            <a:ext cx="1143000" cy="685800"/>
          </a:xfrm>
          <a:prstGeom prst="rect">
            <a:avLst/>
          </a:prstGeom>
          <a:noFill/>
        </p:spPr>
        <p:txBody>
          <a:bodyPr wrap="none" lIns="0" tIns="0" rIns="0" bIns="0" rtlCol="0" anchor="ctr" anchorCtr="0">
            <a:noAutofit/>
          </a:bodyPr>
          <a:lstStyle/>
          <a:p>
            <a:pPr defTabSz="1097148">
              <a:lnSpc>
                <a:spcPct val="90000"/>
              </a:lnSpc>
              <a:defRPr/>
            </a:pPr>
            <a:r>
              <a:rPr lang="en-US" sz="2000">
                <a:solidFill>
                  <a:srgbClr val="616265"/>
                </a:solidFill>
                <a:latin typeface="Arial"/>
                <a:cs typeface="Arial"/>
              </a:rPr>
              <a:t>Staff</a:t>
            </a:r>
          </a:p>
        </p:txBody>
      </p:sp>
      <p:sp>
        <p:nvSpPr>
          <p:cNvPr id="34" name="TextBox 33">
            <a:extLst>
              <a:ext uri="{FF2B5EF4-FFF2-40B4-BE49-F238E27FC236}">
                <a16:creationId xmlns:a16="http://schemas.microsoft.com/office/drawing/2014/main" id="{5C3165B2-6F2A-441B-B78E-5926C32D9EDF}"/>
              </a:ext>
            </a:extLst>
          </p:cNvPr>
          <p:cNvSpPr txBox="1">
            <a:spLocks/>
          </p:cNvSpPr>
          <p:nvPr/>
        </p:nvSpPr>
        <p:spPr>
          <a:xfrm>
            <a:off x="4608470" y="2485630"/>
            <a:ext cx="1143000" cy="685800"/>
          </a:xfrm>
          <a:prstGeom prst="rect">
            <a:avLst/>
          </a:prstGeom>
          <a:noFill/>
        </p:spPr>
        <p:txBody>
          <a:bodyPr wrap="none" lIns="0" tIns="0" rIns="0" bIns="0" rtlCol="0" anchor="ctr" anchorCtr="0">
            <a:noAutofit/>
          </a:bodyPr>
          <a:lstStyle/>
          <a:p>
            <a:pPr defTabSz="1097148">
              <a:lnSpc>
                <a:spcPct val="90000"/>
              </a:lnSpc>
              <a:defRPr/>
            </a:pPr>
            <a:r>
              <a:rPr lang="en-US" sz="2000">
                <a:solidFill>
                  <a:srgbClr val="616265"/>
                </a:solidFill>
                <a:latin typeface="Arial"/>
                <a:cs typeface="Arial"/>
              </a:rPr>
              <a:t>Spending</a:t>
            </a:r>
          </a:p>
        </p:txBody>
      </p:sp>
      <p:sp>
        <p:nvSpPr>
          <p:cNvPr id="35" name="TextBox 34">
            <a:extLst>
              <a:ext uri="{FF2B5EF4-FFF2-40B4-BE49-F238E27FC236}">
                <a16:creationId xmlns:a16="http://schemas.microsoft.com/office/drawing/2014/main" id="{FFCEF2D6-AD24-45FB-919A-24DB70E9CB33}"/>
              </a:ext>
            </a:extLst>
          </p:cNvPr>
          <p:cNvSpPr txBox="1">
            <a:spLocks/>
          </p:cNvSpPr>
          <p:nvPr/>
        </p:nvSpPr>
        <p:spPr>
          <a:xfrm>
            <a:off x="4250667" y="5361006"/>
            <a:ext cx="1828801" cy="685800"/>
          </a:xfrm>
          <a:prstGeom prst="rect">
            <a:avLst/>
          </a:prstGeom>
          <a:noFill/>
        </p:spPr>
        <p:txBody>
          <a:bodyPr wrap="none" lIns="0" tIns="0" rIns="0" bIns="0" rtlCol="0" anchor="ctr" anchorCtr="0">
            <a:noAutofit/>
          </a:bodyPr>
          <a:lstStyle/>
          <a:p>
            <a:pPr defTabSz="1097148">
              <a:lnSpc>
                <a:spcPct val="90000"/>
              </a:lnSpc>
              <a:defRPr/>
            </a:pPr>
            <a:r>
              <a:rPr lang="en-US" sz="2000">
                <a:solidFill>
                  <a:srgbClr val="616265"/>
                </a:solidFill>
                <a:latin typeface="Arial" panose="020B0604020202020204" pitchFamily="34" charset="0"/>
                <a:cs typeface="Arial" panose="020B0604020202020204" pitchFamily="34" charset="0"/>
              </a:rPr>
              <a:t>Peer-reviewed</a:t>
            </a:r>
          </a:p>
          <a:p>
            <a:pPr defTabSz="1097148">
              <a:lnSpc>
                <a:spcPct val="90000"/>
              </a:lnSpc>
              <a:defRPr/>
            </a:pPr>
            <a:r>
              <a:rPr lang="en-US" sz="2000">
                <a:solidFill>
                  <a:srgbClr val="616265"/>
                </a:solidFill>
                <a:latin typeface="Arial" panose="020B0604020202020204" pitchFamily="34" charset="0"/>
                <a:cs typeface="Arial" panose="020B0604020202020204" pitchFamily="34" charset="0"/>
              </a:rPr>
              <a:t>Publications</a:t>
            </a:r>
          </a:p>
        </p:txBody>
      </p:sp>
      <p:pic>
        <p:nvPicPr>
          <p:cNvPr id="8" name="Picture 7" descr="Chart, pie chart&#10;&#10;Description automatically generated">
            <a:extLst>
              <a:ext uri="{FF2B5EF4-FFF2-40B4-BE49-F238E27FC236}">
                <a16:creationId xmlns:a16="http://schemas.microsoft.com/office/drawing/2014/main" id="{B06F7866-CD6B-4FF5-3E0E-EC4582210770}"/>
              </a:ext>
            </a:extLst>
          </p:cNvPr>
          <p:cNvPicPr>
            <a:picLocks noChangeAspect="1"/>
          </p:cNvPicPr>
          <p:nvPr/>
        </p:nvPicPr>
        <p:blipFill>
          <a:blip r:embed="rId11"/>
          <a:stretch>
            <a:fillRect/>
          </a:stretch>
        </p:blipFill>
        <p:spPr>
          <a:xfrm>
            <a:off x="7470802" y="1947584"/>
            <a:ext cx="5633022" cy="5394960"/>
          </a:xfrm>
          <a:prstGeom prst="rect">
            <a:avLst/>
          </a:prstGeom>
        </p:spPr>
      </p:pic>
    </p:spTree>
    <p:extLst>
      <p:ext uri="{BB962C8B-B14F-4D97-AF65-F5344CB8AC3E}">
        <p14:creationId xmlns:p14="http://schemas.microsoft.com/office/powerpoint/2010/main" val="198259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9D971BC-C465-8549-B8DF-66714075F57E}"/>
              </a:ext>
            </a:extLst>
          </p:cNvPr>
          <p:cNvPicPr>
            <a:picLocks noChangeAspect="1"/>
          </p:cNvPicPr>
          <p:nvPr/>
        </p:nvPicPr>
        <p:blipFill>
          <a:blip r:embed="rId3"/>
          <a:stretch>
            <a:fillRect/>
          </a:stretch>
        </p:blipFill>
        <p:spPr>
          <a:xfrm>
            <a:off x="6400800" y="347472"/>
            <a:ext cx="7543800" cy="7543800"/>
          </a:xfrm>
          <a:prstGeom prst="rect">
            <a:avLst/>
          </a:prstGeom>
        </p:spPr>
      </p:pic>
      <p:pic>
        <p:nvPicPr>
          <p:cNvPr id="19" name="Picture 18">
            <a:extLst>
              <a:ext uri="{FF2B5EF4-FFF2-40B4-BE49-F238E27FC236}">
                <a16:creationId xmlns:a16="http://schemas.microsoft.com/office/drawing/2014/main" id="{E12161A0-587B-FA4B-8E8F-A06E3F34A23B}"/>
              </a:ext>
            </a:extLst>
          </p:cNvPr>
          <p:cNvPicPr>
            <a:picLocks noChangeAspect="1"/>
          </p:cNvPicPr>
          <p:nvPr/>
        </p:nvPicPr>
        <p:blipFill>
          <a:blip r:embed="rId4"/>
          <a:stretch>
            <a:fillRect/>
          </a:stretch>
        </p:blipFill>
        <p:spPr>
          <a:xfrm>
            <a:off x="6400800" y="347472"/>
            <a:ext cx="7543800" cy="7543800"/>
          </a:xfrm>
          <a:prstGeom prst="rect">
            <a:avLst/>
          </a:prstGeom>
        </p:spPr>
      </p:pic>
      <p:pic>
        <p:nvPicPr>
          <p:cNvPr id="23" name="Picture 22">
            <a:extLst>
              <a:ext uri="{FF2B5EF4-FFF2-40B4-BE49-F238E27FC236}">
                <a16:creationId xmlns:a16="http://schemas.microsoft.com/office/drawing/2014/main" id="{9FFEF8DA-58AB-A34A-B01B-CA41DD1E7B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0800" y="347472"/>
            <a:ext cx="7543800" cy="7543800"/>
          </a:xfrm>
          <a:prstGeom prst="rect">
            <a:avLst/>
          </a:prstGeom>
        </p:spPr>
      </p:pic>
      <p:pic>
        <p:nvPicPr>
          <p:cNvPr id="25" name="Picture 24">
            <a:extLst>
              <a:ext uri="{FF2B5EF4-FFF2-40B4-BE49-F238E27FC236}">
                <a16:creationId xmlns:a16="http://schemas.microsoft.com/office/drawing/2014/main" id="{59B29190-B49F-AF48-9141-FDD12B9BD33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00800" y="347472"/>
            <a:ext cx="7543800" cy="7543800"/>
          </a:xfrm>
          <a:prstGeom prst="rect">
            <a:avLst/>
          </a:prstGeom>
        </p:spPr>
      </p:pic>
      <p:pic>
        <p:nvPicPr>
          <p:cNvPr id="21" name="Picture 20">
            <a:extLst>
              <a:ext uri="{FF2B5EF4-FFF2-40B4-BE49-F238E27FC236}">
                <a16:creationId xmlns:a16="http://schemas.microsoft.com/office/drawing/2014/main" id="{572C90B4-B345-5F46-A216-B0ABCAB439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400800" y="347472"/>
            <a:ext cx="7543800" cy="7543800"/>
          </a:xfrm>
          <a:prstGeom prst="rect">
            <a:avLst/>
          </a:prstGeom>
        </p:spPr>
      </p:pic>
      <p:sp>
        <p:nvSpPr>
          <p:cNvPr id="3" name="Slide Number Placeholder 2">
            <a:extLst>
              <a:ext uri="{FF2B5EF4-FFF2-40B4-BE49-F238E27FC236}">
                <a16:creationId xmlns:a16="http://schemas.microsoft.com/office/drawing/2014/main" id="{B7888A31-02C7-F141-895E-9C4C2D68EEFA}"/>
              </a:ext>
            </a:extLst>
          </p:cNvPr>
          <p:cNvSpPr>
            <a:spLocks noGrp="1"/>
          </p:cNvSpPr>
          <p:nvPr>
            <p:ph type="sldNum" sz="quarter" idx="12"/>
          </p:nvPr>
        </p:nvSpPr>
        <p:spPr/>
        <p:txBody>
          <a:bodyPr/>
          <a:lstStyle/>
          <a:p>
            <a:pPr defTabSz="1097192"/>
            <a:fld id="{FE7A4BB3-E848-5A44-82DF-322201952CD8}" type="slidenum">
              <a:rPr lang="en-US"/>
              <a:pPr defTabSz="1097192"/>
              <a:t>3</a:t>
            </a:fld>
            <a:endParaRPr lang="en-US"/>
          </a:p>
        </p:txBody>
      </p:sp>
      <p:sp>
        <p:nvSpPr>
          <p:cNvPr id="2" name="Title 1">
            <a:extLst>
              <a:ext uri="{FF2B5EF4-FFF2-40B4-BE49-F238E27FC236}">
                <a16:creationId xmlns:a16="http://schemas.microsoft.com/office/drawing/2014/main" id="{F181E72F-D735-4440-B409-970F96D584CE}"/>
              </a:ext>
            </a:extLst>
          </p:cNvPr>
          <p:cNvSpPr>
            <a:spLocks noGrp="1"/>
          </p:cNvSpPr>
          <p:nvPr>
            <p:ph type="title"/>
          </p:nvPr>
        </p:nvSpPr>
        <p:spPr>
          <a:xfrm>
            <a:off x="1371599" y="2057400"/>
            <a:ext cx="4480560" cy="5486400"/>
          </a:xfrm>
        </p:spPr>
        <p:txBody>
          <a:bodyPr anchor="ctr" anchorCtr="0"/>
          <a:lstStyle/>
          <a:p>
            <a:pPr>
              <a:lnSpc>
                <a:spcPct val="100000"/>
              </a:lnSpc>
            </a:pPr>
            <a:r>
              <a:rPr lang="en-US" b="0">
                <a:solidFill>
                  <a:srgbClr val="616265"/>
                </a:solidFill>
              </a:rPr>
              <a:t>PNNL is </a:t>
            </a:r>
            <a:r>
              <a:rPr lang="en-US">
                <a:solidFill>
                  <a:srgbClr val="CC7022"/>
                </a:solidFill>
              </a:rPr>
              <a:t>advancing</a:t>
            </a:r>
            <a:r>
              <a:rPr lang="en-US">
                <a:solidFill>
                  <a:srgbClr val="616265"/>
                </a:solidFill>
              </a:rPr>
              <a:t> </a:t>
            </a:r>
            <a:r>
              <a:rPr lang="en-US">
                <a:solidFill>
                  <a:srgbClr val="CC7022"/>
                </a:solidFill>
              </a:rPr>
              <a:t>scientific frontiers</a:t>
            </a:r>
            <a:br>
              <a:rPr lang="en-US"/>
            </a:br>
            <a:r>
              <a:rPr lang="en-US" b="0">
                <a:solidFill>
                  <a:srgbClr val="616265"/>
                </a:solidFill>
              </a:rPr>
              <a:t>and </a:t>
            </a:r>
            <a:r>
              <a:rPr lang="en-US">
                <a:solidFill>
                  <a:srgbClr val="CC7022"/>
                </a:solidFill>
              </a:rPr>
              <a:t>providing</a:t>
            </a:r>
            <a:r>
              <a:rPr lang="en-US">
                <a:solidFill>
                  <a:srgbClr val="616265"/>
                </a:solidFill>
              </a:rPr>
              <a:t> </a:t>
            </a:r>
            <a:r>
              <a:rPr lang="en-US">
                <a:solidFill>
                  <a:srgbClr val="CC7022"/>
                </a:solidFill>
              </a:rPr>
              <a:t>solutions</a:t>
            </a:r>
            <a:r>
              <a:rPr lang="en-US" b="0">
                <a:solidFill>
                  <a:srgbClr val="68696C"/>
                </a:solidFill>
              </a:rPr>
              <a:t> </a:t>
            </a:r>
            <a:r>
              <a:rPr lang="en-US" b="0">
                <a:solidFill>
                  <a:srgbClr val="616265"/>
                </a:solidFill>
              </a:rPr>
              <a:t>to critical national needs</a:t>
            </a:r>
          </a:p>
        </p:txBody>
      </p:sp>
    </p:spTree>
    <p:extLst>
      <p:ext uri="{BB962C8B-B14F-4D97-AF65-F5344CB8AC3E}">
        <p14:creationId xmlns:p14="http://schemas.microsoft.com/office/powerpoint/2010/main" val="350013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2"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heel(2)">
                                      <p:cBhvr>
                                        <p:cTn id="18" dur="1000"/>
                                        <p:tgtEl>
                                          <p:spTgt spid="17"/>
                                        </p:tgtEl>
                                      </p:cBhvr>
                                    </p:animEffect>
                                  </p:childTnLst>
                                </p:cTn>
                              </p:par>
                            </p:childTnLst>
                          </p:cTn>
                        </p:par>
                        <p:par>
                          <p:cTn id="19" fill="hold">
                            <p:stCondLst>
                              <p:cond delay="1000"/>
                            </p:stCondLst>
                            <p:childTnLst>
                              <p:par>
                                <p:cTn id="20" presetID="22" presetClass="entr" presetSubtype="4"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1000"/>
                                        <p:tgtEl>
                                          <p:spTgt spid="23"/>
                                        </p:tgtEl>
                                      </p:cBhvr>
                                    </p:animEffect>
                                  </p:childTnLst>
                                </p:cTn>
                              </p:par>
                              <p:par>
                                <p:cTn id="23" presetID="22" presetClass="entr" presetSubtype="1"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up)">
                                      <p:cBhvr>
                                        <p:cTn id="25"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B1FED7-8E7A-D34B-8C1D-56D33BA257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00089" y="5698430"/>
            <a:ext cx="3130759" cy="2087172"/>
          </a:xfrm>
          <a:prstGeom prst="rect">
            <a:avLst/>
          </a:prstGeom>
        </p:spPr>
      </p:pic>
      <p:pic>
        <p:nvPicPr>
          <p:cNvPr id="10" name="Picture 9">
            <a:extLst>
              <a:ext uri="{FF2B5EF4-FFF2-40B4-BE49-F238E27FC236}">
                <a16:creationId xmlns:a16="http://schemas.microsoft.com/office/drawing/2014/main" id="{FB34452E-33C7-7C6E-FB71-A7B1C08D88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87566" y="5055080"/>
            <a:ext cx="3213306" cy="1838858"/>
          </a:xfrm>
          <a:prstGeom prst="rect">
            <a:avLst/>
          </a:prstGeom>
        </p:spPr>
      </p:pic>
      <p:pic>
        <p:nvPicPr>
          <p:cNvPr id="7" name="Picture 6" descr="A picture containing text, indoor, computer, electronics&#10;&#10;Description automatically generated">
            <a:extLst>
              <a:ext uri="{FF2B5EF4-FFF2-40B4-BE49-F238E27FC236}">
                <a16:creationId xmlns:a16="http://schemas.microsoft.com/office/drawing/2014/main" id="{23C0479E-0602-5D54-AFE3-6EEDBD2D0EA1}"/>
              </a:ext>
            </a:extLst>
          </p:cNvPr>
          <p:cNvPicPr>
            <a:picLocks noChangeAspect="1"/>
          </p:cNvPicPr>
          <p:nvPr/>
        </p:nvPicPr>
        <p:blipFill>
          <a:blip r:embed="rId5"/>
          <a:stretch>
            <a:fillRect/>
          </a:stretch>
        </p:blipFill>
        <p:spPr>
          <a:xfrm>
            <a:off x="9958003" y="2865046"/>
            <a:ext cx="4454766" cy="2499507"/>
          </a:xfrm>
          <a:prstGeom prst="rect">
            <a:avLst/>
          </a:prstGeom>
        </p:spPr>
      </p:pic>
      <p:pic>
        <p:nvPicPr>
          <p:cNvPr id="6" name="Picture 5" descr="A picture containing sky, green, several&#10;&#10;Description automatically generated">
            <a:extLst>
              <a:ext uri="{FF2B5EF4-FFF2-40B4-BE49-F238E27FC236}">
                <a16:creationId xmlns:a16="http://schemas.microsoft.com/office/drawing/2014/main" id="{D4CC1235-9F7A-1D41-312C-A2E857F04DB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273832" y="1085326"/>
            <a:ext cx="3632631" cy="2276357"/>
          </a:xfrm>
          <a:prstGeom prst="rect">
            <a:avLst/>
          </a:prstGeom>
        </p:spPr>
      </p:pic>
      <p:sp>
        <p:nvSpPr>
          <p:cNvPr id="2" name="Slide Number Placeholder 1">
            <a:extLst>
              <a:ext uri="{FF2B5EF4-FFF2-40B4-BE49-F238E27FC236}">
                <a16:creationId xmlns:a16="http://schemas.microsoft.com/office/drawing/2014/main" id="{55244428-28CE-B746-A0E7-C375FC3A59AD}"/>
              </a:ext>
            </a:extLst>
          </p:cNvPr>
          <p:cNvSpPr>
            <a:spLocks noGrp="1"/>
          </p:cNvSpPr>
          <p:nvPr>
            <p:ph type="sldNum" sz="quarter" idx="12"/>
          </p:nvPr>
        </p:nvSpPr>
        <p:spPr/>
        <p:txBody>
          <a:bodyPr/>
          <a:lstStyle/>
          <a:p>
            <a:fld id="{FE7A4BB3-E848-5A44-82DF-322201952CD8}" type="slidenum">
              <a:rPr lang="en-US" smtClean="0"/>
              <a:pPr/>
              <a:t>4</a:t>
            </a:fld>
            <a:endParaRPr lang="en-US" dirty="0"/>
          </a:p>
        </p:txBody>
      </p:sp>
      <p:sp>
        <p:nvSpPr>
          <p:cNvPr id="3" name="Title 2">
            <a:extLst>
              <a:ext uri="{FF2B5EF4-FFF2-40B4-BE49-F238E27FC236}">
                <a16:creationId xmlns:a16="http://schemas.microsoft.com/office/drawing/2014/main" id="{959FA56B-4906-0541-BE95-E032773856A6}"/>
              </a:ext>
            </a:extLst>
          </p:cNvPr>
          <p:cNvSpPr>
            <a:spLocks noGrp="1"/>
          </p:cNvSpPr>
          <p:nvPr>
            <p:ph type="title"/>
          </p:nvPr>
        </p:nvSpPr>
        <p:spPr>
          <a:xfrm>
            <a:off x="3248107" y="176605"/>
            <a:ext cx="7569050" cy="908722"/>
          </a:xfrm>
        </p:spPr>
        <p:txBody>
          <a:bodyPr/>
          <a:lstStyle/>
          <a:p>
            <a:r>
              <a:rPr lang="en-US" dirty="0"/>
              <a:t>Sponsored AI Research at PNNL</a:t>
            </a:r>
          </a:p>
        </p:txBody>
      </p:sp>
      <p:sp>
        <p:nvSpPr>
          <p:cNvPr id="4" name="Content Placeholder 3">
            <a:extLst>
              <a:ext uri="{FF2B5EF4-FFF2-40B4-BE49-F238E27FC236}">
                <a16:creationId xmlns:a16="http://schemas.microsoft.com/office/drawing/2014/main" id="{46C9CC63-977D-9D42-842A-0D9C347A5713}"/>
              </a:ext>
            </a:extLst>
          </p:cNvPr>
          <p:cNvSpPr>
            <a:spLocks noGrp="1"/>
          </p:cNvSpPr>
          <p:nvPr>
            <p:ph sz="quarter" idx="20"/>
          </p:nvPr>
        </p:nvSpPr>
        <p:spPr>
          <a:xfrm>
            <a:off x="1239803" y="2426964"/>
            <a:ext cx="8142815" cy="5358637"/>
          </a:xfrm>
        </p:spPr>
        <p:txBody>
          <a:bodyPr/>
          <a:lstStyle/>
          <a:p>
            <a:r>
              <a:rPr lang="en-US" dirty="0"/>
              <a:t>Working with DOE SC to develop new AI methods and computation paradigms for scientific discovery</a:t>
            </a:r>
          </a:p>
          <a:p>
            <a:r>
              <a:rPr lang="en-US" dirty="0"/>
              <a:t>Working  with ARPA-E, AITO, and DOE applied energy offices in engaging AI capabilities to support their mission objectives in:</a:t>
            </a:r>
          </a:p>
          <a:p>
            <a:pPr lvl="1"/>
            <a:r>
              <a:rPr lang="en-US" b="1" dirty="0"/>
              <a:t>Energy Efficiency (including buildings)</a:t>
            </a:r>
          </a:p>
          <a:p>
            <a:pPr lvl="1"/>
            <a:r>
              <a:rPr lang="en-US" b="1" dirty="0"/>
              <a:t>Renewables (including wind)</a:t>
            </a:r>
          </a:p>
          <a:p>
            <a:pPr lvl="1"/>
            <a:r>
              <a:rPr lang="en-US" b="1" dirty="0"/>
              <a:t>Power grid</a:t>
            </a:r>
          </a:p>
          <a:p>
            <a:pPr lvl="1"/>
            <a:r>
              <a:rPr lang="en-US" b="1" dirty="0"/>
              <a:t>Manufacturing</a:t>
            </a:r>
          </a:p>
          <a:p>
            <a:pPr lvl="1"/>
            <a:r>
              <a:rPr lang="en-US" b="1" dirty="0"/>
              <a:t>Transportation</a:t>
            </a:r>
          </a:p>
          <a:p>
            <a:r>
              <a:rPr lang="en-US" dirty="0"/>
              <a:t>Developing and Managing Data Repositories</a:t>
            </a:r>
          </a:p>
        </p:txBody>
      </p:sp>
      <p:pic>
        <p:nvPicPr>
          <p:cNvPr id="9" name="Picture 8">
            <a:extLst>
              <a:ext uri="{FF2B5EF4-FFF2-40B4-BE49-F238E27FC236}">
                <a16:creationId xmlns:a16="http://schemas.microsoft.com/office/drawing/2014/main" id="{6E636F68-5299-D92B-16B7-ECCD8A16BB1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940033" y="548202"/>
            <a:ext cx="2485414" cy="1878762"/>
          </a:xfrm>
          <a:prstGeom prst="rect">
            <a:avLst/>
          </a:prstGeom>
        </p:spPr>
      </p:pic>
    </p:spTree>
    <p:extLst>
      <p:ext uri="{BB962C8B-B14F-4D97-AF65-F5344CB8AC3E}">
        <p14:creationId xmlns:p14="http://schemas.microsoft.com/office/powerpoint/2010/main" val="361749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0C0520-9065-DA43-96C1-F2B38C4A7FBC}"/>
              </a:ext>
            </a:extLst>
          </p:cNvPr>
          <p:cNvSpPr>
            <a:spLocks noGrp="1"/>
          </p:cNvSpPr>
          <p:nvPr>
            <p:ph type="sldNum" sz="quarter" idx="12"/>
          </p:nvPr>
        </p:nvSpPr>
        <p:spPr/>
        <p:txBody>
          <a:bodyPr/>
          <a:lstStyle/>
          <a:p>
            <a:pPr defTabSz="1097236">
              <a:defRPr/>
            </a:pPr>
            <a:fld id="{FE7A4BB3-E848-5A44-82DF-322201952CD8}" type="slidenum">
              <a:rPr lang="en-US"/>
              <a:pPr defTabSz="1097236">
                <a:defRPr/>
              </a:pPr>
              <a:t>5</a:t>
            </a:fld>
            <a:endParaRPr lang="en-US" dirty="0"/>
          </a:p>
        </p:txBody>
      </p:sp>
      <p:sp>
        <p:nvSpPr>
          <p:cNvPr id="3" name="Title 2">
            <a:extLst>
              <a:ext uri="{FF2B5EF4-FFF2-40B4-BE49-F238E27FC236}">
                <a16:creationId xmlns:a16="http://schemas.microsoft.com/office/drawing/2014/main" id="{02CA80B4-5EE0-B943-A674-00841DB116A8}"/>
              </a:ext>
            </a:extLst>
          </p:cNvPr>
          <p:cNvSpPr>
            <a:spLocks noGrp="1"/>
          </p:cNvSpPr>
          <p:nvPr>
            <p:ph type="title"/>
          </p:nvPr>
        </p:nvSpPr>
        <p:spPr/>
        <p:txBody>
          <a:bodyPr anchor="b"/>
          <a:lstStyle/>
          <a:p>
            <a:r>
              <a:rPr lang="en-US" dirty="0"/>
              <a:t>Overarching Research Challenges</a:t>
            </a:r>
          </a:p>
        </p:txBody>
      </p:sp>
      <p:sp>
        <p:nvSpPr>
          <p:cNvPr id="7" name="Content Placeholder 3">
            <a:extLst>
              <a:ext uri="{FF2B5EF4-FFF2-40B4-BE49-F238E27FC236}">
                <a16:creationId xmlns:a16="http://schemas.microsoft.com/office/drawing/2014/main" id="{25938524-5E16-8F4A-A110-EC6C40F20394}"/>
              </a:ext>
            </a:extLst>
          </p:cNvPr>
          <p:cNvSpPr txBox="1">
            <a:spLocks/>
          </p:cNvSpPr>
          <p:nvPr/>
        </p:nvSpPr>
        <p:spPr>
          <a:xfrm>
            <a:off x="1259174" y="2057401"/>
            <a:ext cx="12294779" cy="5486401"/>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822960" indent="-274320" algn="l" defTabSz="1097280" rtl="0" eaLnBrk="1" latinLnBrk="0" hangingPunct="1">
              <a:lnSpc>
                <a:spcPct val="90000"/>
              </a:lnSpc>
              <a:spcBef>
                <a:spcPts val="6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371600" indent="-274320" algn="l" defTabSz="1097280" rtl="0" eaLnBrk="1" latinLnBrk="0" hangingPunct="1">
              <a:lnSpc>
                <a:spcPct val="90000"/>
              </a:lnSpc>
              <a:spcBef>
                <a:spcPts val="600"/>
              </a:spcBef>
              <a:buFont typeface="Wingdings" panose="05000000000000000000" pitchFamily="2" charset="2"/>
              <a:buChar char="ü"/>
              <a:defRPr sz="2000" kern="1200">
                <a:solidFill>
                  <a:schemeClr val="tx1"/>
                </a:solidFill>
                <a:latin typeface="Arial" panose="020B0604020202020204" pitchFamily="34" charset="0"/>
                <a:ea typeface="+mn-ea"/>
                <a:cs typeface="Arial" panose="020B0604020202020204" pitchFamily="34"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468880" indent="-274320" algn="l" defTabSz="1097280" rtl="0" eaLnBrk="1" latinLnBrk="0" hangingPunct="1">
              <a:lnSpc>
                <a:spcPct val="90000"/>
              </a:lnSpc>
              <a:spcBef>
                <a:spcPts val="60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endParaRPr lang="en-US" dirty="0"/>
          </a:p>
        </p:txBody>
      </p:sp>
      <p:sp>
        <p:nvSpPr>
          <p:cNvPr id="6" name="Content Placeholder 5">
            <a:extLst>
              <a:ext uri="{FF2B5EF4-FFF2-40B4-BE49-F238E27FC236}">
                <a16:creationId xmlns:a16="http://schemas.microsoft.com/office/drawing/2014/main" id="{6DE802D2-5DCB-AD47-8F03-85858B58AE82}"/>
              </a:ext>
            </a:extLst>
          </p:cNvPr>
          <p:cNvSpPr>
            <a:spLocks noGrp="1"/>
          </p:cNvSpPr>
          <p:nvPr>
            <p:ph sz="quarter" idx="20"/>
          </p:nvPr>
        </p:nvSpPr>
        <p:spPr>
          <a:xfrm>
            <a:off x="1127856" y="1785368"/>
            <a:ext cx="9410991" cy="6173299"/>
          </a:xfrm>
        </p:spPr>
        <p:txBody>
          <a:bodyPr/>
          <a:lstStyle/>
          <a:p>
            <a:r>
              <a:rPr lang="en-US" dirty="0"/>
              <a:t>Learning from limited and uncertain multi-modal data</a:t>
            </a:r>
          </a:p>
          <a:p>
            <a:pPr lvl="1"/>
            <a:r>
              <a:rPr lang="en-US" dirty="0"/>
              <a:t>Generation of high-quality and high-coverage data is costly and often unfeasible.</a:t>
            </a:r>
          </a:p>
          <a:p>
            <a:r>
              <a:rPr lang="en-US" dirty="0"/>
              <a:t>Integrating data with physics models</a:t>
            </a:r>
          </a:p>
          <a:p>
            <a:pPr lvl="1"/>
            <a:r>
              <a:rPr lang="en-US" dirty="0"/>
              <a:t>Convergence of physical, computational and data sciences requires foundational advances in AI/ML and computing.</a:t>
            </a:r>
          </a:p>
          <a:p>
            <a:r>
              <a:rPr lang="en-US" dirty="0"/>
              <a:t>Advancing computing systems to support heterogeneous workloads</a:t>
            </a:r>
          </a:p>
          <a:p>
            <a:pPr lvl="1"/>
            <a:r>
              <a:rPr lang="en-US" dirty="0"/>
              <a:t>Novel computing frameworks and heterogenous system-on-a-chip designs for converged applications require co-design.</a:t>
            </a:r>
          </a:p>
          <a:p>
            <a:r>
              <a:rPr lang="en-US" b="1" dirty="0"/>
              <a:t>Developing AI based operational tools</a:t>
            </a:r>
          </a:p>
          <a:p>
            <a:pPr lvl="1"/>
            <a:r>
              <a:rPr lang="en-US" b="1" dirty="0"/>
              <a:t>Utilize AI in combination with control approaches to develop systems that adapt in real-time to system abnormalities, recover from severe disruptions, and are responsive to human</a:t>
            </a:r>
          </a:p>
        </p:txBody>
      </p:sp>
      <p:pic>
        <p:nvPicPr>
          <p:cNvPr id="4" name="Content Placeholder 4">
            <a:extLst>
              <a:ext uri="{FF2B5EF4-FFF2-40B4-BE49-F238E27FC236}">
                <a16:creationId xmlns:a16="http://schemas.microsoft.com/office/drawing/2014/main" id="{1F9B7346-7A85-EEAD-BA0E-A8117C88839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59088" y="1581912"/>
            <a:ext cx="3314112" cy="3314112"/>
          </a:xfrm>
          <a:prstGeom prst="rect">
            <a:avLst/>
          </a:prstGeom>
        </p:spPr>
      </p:pic>
      <p:sp>
        <p:nvSpPr>
          <p:cNvPr id="5" name="Oval 4">
            <a:extLst>
              <a:ext uri="{FF2B5EF4-FFF2-40B4-BE49-F238E27FC236}">
                <a16:creationId xmlns:a16="http://schemas.microsoft.com/office/drawing/2014/main" id="{C3753DFC-5B82-4D77-5E11-87A7AD38B4AF}"/>
              </a:ext>
            </a:extLst>
          </p:cNvPr>
          <p:cNvSpPr/>
          <p:nvPr/>
        </p:nvSpPr>
        <p:spPr>
          <a:xfrm>
            <a:off x="11396210" y="5302936"/>
            <a:ext cx="2598086" cy="2647778"/>
          </a:xfrm>
          <a:prstGeom prst="ellipse">
            <a:avLst/>
          </a:prstGeom>
          <a:blipFill>
            <a:blip r:embed="rId5" cstate="screen">
              <a:extLst>
                <a:ext uri="{28A0092B-C50C-407E-A947-70E740481C1C}">
                  <a14:useLocalDpi xmlns:a14="http://schemas.microsoft.com/office/drawing/2010/main"/>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2530315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E0A94708-F373-FC5D-25B0-EF470A54B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23608" y="4114079"/>
            <a:ext cx="2723911" cy="1428457"/>
          </a:xfrm>
          <a:prstGeom prst="rect">
            <a:avLst/>
          </a:prstGeom>
          <a:noFill/>
          <a:ln w="38100">
            <a:solidFill>
              <a:schemeClr val="accent6"/>
            </a:solidFill>
          </a:ln>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B759AF7F-74C0-DC70-BD13-5290FC4F3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2273" y="3692852"/>
            <a:ext cx="4282043" cy="2238594"/>
          </a:xfrm>
          <a:prstGeom prst="rect">
            <a:avLst/>
          </a:prstGeom>
          <a:noFill/>
          <a:ln w="38100">
            <a:solidFill>
              <a:schemeClr val="accent6"/>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07FD751-C706-8A55-6C2A-D53597548859}"/>
              </a:ext>
            </a:extLst>
          </p:cNvPr>
          <p:cNvPicPr>
            <a:picLocks noChangeAspect="1"/>
          </p:cNvPicPr>
          <p:nvPr/>
        </p:nvPicPr>
        <p:blipFill>
          <a:blip r:embed="rId5"/>
          <a:stretch>
            <a:fillRect/>
          </a:stretch>
        </p:blipFill>
        <p:spPr>
          <a:xfrm>
            <a:off x="11457482" y="1747862"/>
            <a:ext cx="2990037" cy="1762129"/>
          </a:xfrm>
          <a:prstGeom prst="rect">
            <a:avLst/>
          </a:prstGeom>
        </p:spPr>
      </p:pic>
      <p:pic>
        <p:nvPicPr>
          <p:cNvPr id="7" name="Picture 6">
            <a:extLst>
              <a:ext uri="{FF2B5EF4-FFF2-40B4-BE49-F238E27FC236}">
                <a16:creationId xmlns:a16="http://schemas.microsoft.com/office/drawing/2014/main" id="{DB856BFD-8532-125C-9CCD-F6D9972D1042}"/>
              </a:ext>
            </a:extLst>
          </p:cNvPr>
          <p:cNvPicPr>
            <a:picLocks noChangeAspect="1"/>
          </p:cNvPicPr>
          <p:nvPr/>
        </p:nvPicPr>
        <p:blipFill>
          <a:blip r:embed="rId6"/>
          <a:stretch>
            <a:fillRect/>
          </a:stretch>
        </p:blipFill>
        <p:spPr>
          <a:xfrm>
            <a:off x="10348357" y="183212"/>
            <a:ext cx="2981712" cy="2186588"/>
          </a:xfrm>
          <a:prstGeom prst="rect">
            <a:avLst/>
          </a:prstGeom>
          <a:ln w="38100">
            <a:solidFill>
              <a:schemeClr val="accent6"/>
            </a:solidFill>
          </a:ln>
        </p:spPr>
      </p:pic>
      <p:sp>
        <p:nvSpPr>
          <p:cNvPr id="2" name="Slide Number Placeholder 1">
            <a:extLst>
              <a:ext uri="{FF2B5EF4-FFF2-40B4-BE49-F238E27FC236}">
                <a16:creationId xmlns:a16="http://schemas.microsoft.com/office/drawing/2014/main" id="{6F45539A-39F8-9D31-0B8D-FC7EE7EE779E}"/>
              </a:ext>
            </a:extLst>
          </p:cNvPr>
          <p:cNvSpPr>
            <a:spLocks noGrp="1"/>
          </p:cNvSpPr>
          <p:nvPr>
            <p:ph type="sldNum" sz="quarter" idx="12"/>
          </p:nvPr>
        </p:nvSpPr>
        <p:spPr/>
        <p:txBody>
          <a:bodyPr/>
          <a:lstStyle/>
          <a:p>
            <a:fld id="{FE7A4BB3-E848-5A44-82DF-322201952CD8}" type="slidenum">
              <a:rPr lang="en-US" smtClean="0"/>
              <a:pPr/>
              <a:t>6</a:t>
            </a:fld>
            <a:endParaRPr lang="en-US" dirty="0"/>
          </a:p>
        </p:txBody>
      </p:sp>
      <p:sp>
        <p:nvSpPr>
          <p:cNvPr id="3" name="Title 2">
            <a:extLst>
              <a:ext uri="{FF2B5EF4-FFF2-40B4-BE49-F238E27FC236}">
                <a16:creationId xmlns:a16="http://schemas.microsoft.com/office/drawing/2014/main" id="{8F43748B-F5AB-E410-A771-9BC98F523648}"/>
              </a:ext>
            </a:extLst>
          </p:cNvPr>
          <p:cNvSpPr>
            <a:spLocks noGrp="1"/>
          </p:cNvSpPr>
          <p:nvPr>
            <p:ph type="title"/>
          </p:nvPr>
        </p:nvSpPr>
        <p:spPr>
          <a:xfrm>
            <a:off x="3021496" y="234066"/>
            <a:ext cx="10972800" cy="1310979"/>
          </a:xfrm>
        </p:spPr>
        <p:txBody>
          <a:bodyPr/>
          <a:lstStyle/>
          <a:p>
            <a:r>
              <a:rPr lang="en-US" dirty="0"/>
              <a:t>Classic Control Toolbox</a:t>
            </a:r>
          </a:p>
        </p:txBody>
      </p:sp>
      <p:sp>
        <p:nvSpPr>
          <p:cNvPr id="5" name="Content Placeholder 2">
            <a:extLst>
              <a:ext uri="{FF2B5EF4-FFF2-40B4-BE49-F238E27FC236}">
                <a16:creationId xmlns:a16="http://schemas.microsoft.com/office/drawing/2014/main" id="{1FBD362E-47B6-C9A4-0E3E-34EA4179855C}"/>
              </a:ext>
            </a:extLst>
          </p:cNvPr>
          <p:cNvSpPr>
            <a:spLocks noGrp="1"/>
          </p:cNvSpPr>
          <p:nvPr>
            <p:ph sz="quarter" idx="20"/>
          </p:nvPr>
        </p:nvSpPr>
        <p:spPr>
          <a:xfrm>
            <a:off x="974786" y="1933955"/>
            <a:ext cx="6671355" cy="6024712"/>
          </a:xfrm>
        </p:spPr>
        <p:txBody>
          <a:bodyPr>
            <a:normAutofit fontScale="85000" lnSpcReduction="10000"/>
          </a:bodyPr>
          <a:lstStyle/>
          <a:p>
            <a:r>
              <a:rPr lang="en-US" b="1" dirty="0">
                <a:solidFill>
                  <a:schemeClr val="accent2"/>
                </a:solidFill>
              </a:rPr>
              <a:t>Uncertainty Management - </a:t>
            </a:r>
            <a:r>
              <a:rPr lang="en-US" b="1" dirty="0">
                <a:solidFill>
                  <a:schemeClr val="tx2"/>
                </a:solidFill>
              </a:rPr>
              <a:t>Robust Control</a:t>
            </a:r>
          </a:p>
          <a:p>
            <a:pPr lvl="1"/>
            <a:r>
              <a:rPr lang="en-US" dirty="0"/>
              <a:t>Advantage: Optimal performance for systems with parametric and dynamic uncertainty</a:t>
            </a:r>
          </a:p>
          <a:p>
            <a:pPr lvl="1"/>
            <a:r>
              <a:rPr lang="en-US" dirty="0"/>
              <a:t>Challenge: Conservative Solution, Sometimes hard to implement</a:t>
            </a:r>
          </a:p>
          <a:p>
            <a:pPr lvl="1"/>
            <a:endParaRPr lang="en-US" dirty="0"/>
          </a:p>
          <a:p>
            <a:r>
              <a:rPr lang="en-US" b="1" dirty="0">
                <a:solidFill>
                  <a:schemeClr val="accent2"/>
                </a:solidFill>
              </a:rPr>
              <a:t>Constraint Management - </a:t>
            </a:r>
            <a:r>
              <a:rPr lang="en-US" b="1" dirty="0">
                <a:solidFill>
                  <a:schemeClr val="tx2"/>
                </a:solidFill>
              </a:rPr>
              <a:t>Model Predictive Control</a:t>
            </a:r>
          </a:p>
          <a:p>
            <a:pPr lvl="1"/>
            <a:r>
              <a:rPr lang="en-US" dirty="0"/>
              <a:t>Advantage: Optimal performance; automatic constraint prioritization</a:t>
            </a:r>
          </a:p>
          <a:p>
            <a:pPr lvl="1"/>
            <a:r>
              <a:rPr lang="en-US" dirty="0"/>
              <a:t>Challenge: Sensitive to modeling error, Convergence in real-time; Distributed solution hard</a:t>
            </a:r>
          </a:p>
          <a:p>
            <a:pPr lvl="1"/>
            <a:endParaRPr lang="en-US" dirty="0"/>
          </a:p>
          <a:p>
            <a:r>
              <a:rPr lang="en-US" b="1" dirty="0">
                <a:solidFill>
                  <a:schemeClr val="accent2"/>
                </a:solidFill>
              </a:rPr>
              <a:t>Complexity/Scale Management </a:t>
            </a:r>
            <a:r>
              <a:rPr lang="en-US" b="1" dirty="0">
                <a:solidFill>
                  <a:schemeClr val="tx2"/>
                </a:solidFill>
              </a:rPr>
              <a:t>- Agent Based Control</a:t>
            </a:r>
          </a:p>
          <a:p>
            <a:pPr lvl="1"/>
            <a:r>
              <a:rPr lang="en-US" dirty="0"/>
              <a:t>Advantage: Low computation and communication requirements, easy to implement</a:t>
            </a:r>
          </a:p>
          <a:p>
            <a:pPr lvl="1"/>
            <a:r>
              <a:rPr lang="en-US" dirty="0"/>
              <a:t>Challenge: Hard to guarantee performance</a:t>
            </a:r>
          </a:p>
          <a:p>
            <a:pPr lvl="1"/>
            <a:endParaRPr lang="en-US" dirty="0"/>
          </a:p>
        </p:txBody>
      </p:sp>
      <p:pic>
        <p:nvPicPr>
          <p:cNvPr id="6" name="Picture 5">
            <a:extLst>
              <a:ext uri="{FF2B5EF4-FFF2-40B4-BE49-F238E27FC236}">
                <a16:creationId xmlns:a16="http://schemas.microsoft.com/office/drawing/2014/main" id="{EA51F1BC-62F1-B2B1-1B84-1E4C48928822}"/>
              </a:ext>
            </a:extLst>
          </p:cNvPr>
          <p:cNvPicPr>
            <a:picLocks noChangeAspect="1"/>
          </p:cNvPicPr>
          <p:nvPr/>
        </p:nvPicPr>
        <p:blipFill>
          <a:blip r:embed="rId7"/>
          <a:stretch>
            <a:fillRect/>
          </a:stretch>
        </p:blipFill>
        <p:spPr>
          <a:xfrm>
            <a:off x="8745633" y="1527684"/>
            <a:ext cx="2325644" cy="1972985"/>
          </a:xfrm>
          <a:prstGeom prst="rect">
            <a:avLst/>
          </a:prstGeom>
          <a:ln w="38100">
            <a:solidFill>
              <a:schemeClr val="accent6"/>
            </a:solidFill>
          </a:ln>
        </p:spPr>
      </p:pic>
      <p:pic>
        <p:nvPicPr>
          <p:cNvPr id="11" name="Picture 10">
            <a:extLst>
              <a:ext uri="{FF2B5EF4-FFF2-40B4-BE49-F238E27FC236}">
                <a16:creationId xmlns:a16="http://schemas.microsoft.com/office/drawing/2014/main" id="{922CAF23-395B-67BB-C2DE-860471B50578}"/>
              </a:ext>
            </a:extLst>
          </p:cNvPr>
          <p:cNvPicPr>
            <a:picLocks noChangeAspect="1"/>
          </p:cNvPicPr>
          <p:nvPr/>
        </p:nvPicPr>
        <p:blipFill>
          <a:blip r:embed="rId8"/>
          <a:stretch>
            <a:fillRect/>
          </a:stretch>
        </p:blipFill>
        <p:spPr>
          <a:xfrm>
            <a:off x="8763591" y="6123630"/>
            <a:ext cx="2226811" cy="2046000"/>
          </a:xfrm>
          <a:prstGeom prst="rect">
            <a:avLst/>
          </a:prstGeom>
          <a:ln w="38100">
            <a:solidFill>
              <a:schemeClr val="accent6"/>
            </a:solidFill>
          </a:ln>
        </p:spPr>
      </p:pic>
      <p:pic>
        <p:nvPicPr>
          <p:cNvPr id="12" name="Picture 11">
            <a:extLst>
              <a:ext uri="{FF2B5EF4-FFF2-40B4-BE49-F238E27FC236}">
                <a16:creationId xmlns:a16="http://schemas.microsoft.com/office/drawing/2014/main" id="{C5C87F65-38D1-1B0F-3130-02E0AA6B8A59}"/>
              </a:ext>
            </a:extLst>
          </p:cNvPr>
          <p:cNvPicPr>
            <a:picLocks noChangeAspect="1"/>
          </p:cNvPicPr>
          <p:nvPr/>
        </p:nvPicPr>
        <p:blipFill>
          <a:blip r:embed="rId9"/>
          <a:stretch>
            <a:fillRect/>
          </a:stretch>
        </p:blipFill>
        <p:spPr>
          <a:xfrm>
            <a:off x="11190308" y="6042158"/>
            <a:ext cx="1430799" cy="2133863"/>
          </a:xfrm>
          <a:prstGeom prst="rect">
            <a:avLst/>
          </a:prstGeom>
        </p:spPr>
      </p:pic>
    </p:spTree>
    <p:extLst>
      <p:ext uri="{BB962C8B-B14F-4D97-AF65-F5344CB8AC3E}">
        <p14:creationId xmlns:p14="http://schemas.microsoft.com/office/powerpoint/2010/main" val="14287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E2DFD8-5BFE-22BA-7480-E26299938E4D}"/>
              </a:ext>
            </a:extLst>
          </p:cNvPr>
          <p:cNvSpPr>
            <a:spLocks noGrp="1"/>
          </p:cNvSpPr>
          <p:nvPr>
            <p:ph type="sldNum" sz="quarter" idx="12"/>
          </p:nvPr>
        </p:nvSpPr>
        <p:spPr/>
        <p:txBody>
          <a:bodyPr/>
          <a:lstStyle/>
          <a:p>
            <a:pPr defTabSz="1097236"/>
            <a:fld id="{FE7A4BB3-E848-5A44-82DF-322201952CD8}" type="slidenum">
              <a:rPr lang="en-US" smtClean="0"/>
              <a:pPr defTabSz="1097236"/>
              <a:t>7</a:t>
            </a:fld>
            <a:endParaRPr lang="en-US"/>
          </a:p>
        </p:txBody>
      </p:sp>
      <p:sp>
        <p:nvSpPr>
          <p:cNvPr id="3" name="Title 2">
            <a:extLst>
              <a:ext uri="{FF2B5EF4-FFF2-40B4-BE49-F238E27FC236}">
                <a16:creationId xmlns:a16="http://schemas.microsoft.com/office/drawing/2014/main" id="{1F558457-EE6A-4140-456A-3075FD35DDFE}"/>
              </a:ext>
            </a:extLst>
          </p:cNvPr>
          <p:cNvSpPr>
            <a:spLocks noGrp="1"/>
          </p:cNvSpPr>
          <p:nvPr>
            <p:ph type="title"/>
          </p:nvPr>
        </p:nvSpPr>
        <p:spPr/>
        <p:txBody>
          <a:bodyPr/>
          <a:lstStyle/>
          <a:p>
            <a:r>
              <a:rPr lang="en-US" dirty="0"/>
              <a:t>Neural Networks in Control</a:t>
            </a:r>
          </a:p>
        </p:txBody>
      </p:sp>
      <p:pic>
        <p:nvPicPr>
          <p:cNvPr id="1026" name="Picture 2" descr="Neuro-Dynamic Programming (Optimization and Neural Computation Series, 3):  Dimitri P. Bertsekas, John N. Tsitsiklis, John Tsitsiklis, Bertsekas,  Dimitri P., Tsitsiklis, John, Tsitsiklis, John N.: 9781886529106: Books:  Amazon.com">
            <a:extLst>
              <a:ext uri="{FF2B5EF4-FFF2-40B4-BE49-F238E27FC236}">
                <a16:creationId xmlns:a16="http://schemas.microsoft.com/office/drawing/2014/main" id="{25B46EA5-297A-DE75-7287-EC7E52AFEA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1304" y="2067559"/>
            <a:ext cx="2613658" cy="38002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460FEA3-27F5-1AB6-3439-9F3FF345AD3D}"/>
              </a:ext>
            </a:extLst>
          </p:cNvPr>
          <p:cNvSpPr txBox="1"/>
          <p:nvPr/>
        </p:nvSpPr>
        <p:spPr>
          <a:xfrm>
            <a:off x="1342579" y="6037176"/>
            <a:ext cx="5241102" cy="2086790"/>
          </a:xfrm>
          <a:prstGeom prst="rect">
            <a:avLst/>
          </a:prstGeom>
          <a:noFill/>
        </p:spPr>
        <p:txBody>
          <a:bodyPr wrap="square" rtlCol="0">
            <a:spAutoFit/>
          </a:bodyPr>
          <a:lstStyle/>
          <a:p>
            <a:r>
              <a:rPr lang="en-US" sz="2592" b="1" dirty="0"/>
              <a:t>1996</a:t>
            </a:r>
            <a:r>
              <a:rPr lang="en-US" sz="2592" dirty="0"/>
              <a:t> – rigorous explanations of reinforcement learning through the lens of dynamic programming and practical use of function approximation </a:t>
            </a:r>
          </a:p>
        </p:txBody>
      </p:sp>
      <p:pic>
        <p:nvPicPr>
          <p:cNvPr id="1028" name="Picture 4" descr="Neural Network Control Of Robot Manipulators And Non-Linear Systems  book cover">
            <a:extLst>
              <a:ext uri="{FF2B5EF4-FFF2-40B4-BE49-F238E27FC236}">
                <a16:creationId xmlns:a16="http://schemas.microsoft.com/office/drawing/2014/main" id="{94C9631B-5025-AAC6-1E03-C565EBEF1D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2756" y="2067560"/>
            <a:ext cx="2613658" cy="38914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4930E9D-3AE5-2723-2FF9-B8408A1DC46B}"/>
              </a:ext>
            </a:extLst>
          </p:cNvPr>
          <p:cNvSpPr txBox="1"/>
          <p:nvPr/>
        </p:nvSpPr>
        <p:spPr>
          <a:xfrm>
            <a:off x="8932096" y="6037176"/>
            <a:ext cx="5241102" cy="2086790"/>
          </a:xfrm>
          <a:prstGeom prst="rect">
            <a:avLst/>
          </a:prstGeom>
          <a:noFill/>
        </p:spPr>
        <p:txBody>
          <a:bodyPr wrap="square" rtlCol="0">
            <a:spAutoFit/>
          </a:bodyPr>
          <a:lstStyle>
            <a:defPPr>
              <a:defRPr lang="en-US"/>
            </a:defPPr>
          </a:lstStyle>
          <a:p>
            <a:r>
              <a:rPr lang="en-US" sz="2592" b="1" dirty="0"/>
              <a:t>1999</a:t>
            </a:r>
            <a:r>
              <a:rPr lang="en-US" sz="2592" dirty="0"/>
              <a:t> – rigorous development of training dynamics and practical use of function approximation with performance guarantees during learning</a:t>
            </a:r>
          </a:p>
        </p:txBody>
      </p:sp>
      <p:pic>
        <p:nvPicPr>
          <p:cNvPr id="5" name="Picture 4" descr="Graphical user interface, text, application&#10;&#10;Description automatically generated">
            <a:extLst>
              <a:ext uri="{FF2B5EF4-FFF2-40B4-BE49-F238E27FC236}">
                <a16:creationId xmlns:a16="http://schemas.microsoft.com/office/drawing/2014/main" id="{3B562709-1B6B-24CD-6C90-4B30B29CF257}"/>
              </a:ext>
            </a:extLst>
          </p:cNvPr>
          <p:cNvPicPr>
            <a:picLocks noChangeAspect="1"/>
          </p:cNvPicPr>
          <p:nvPr/>
        </p:nvPicPr>
        <p:blipFill>
          <a:blip r:embed="rId5"/>
          <a:stretch>
            <a:fillRect/>
          </a:stretch>
        </p:blipFill>
        <p:spPr>
          <a:xfrm>
            <a:off x="5518339" y="3085848"/>
            <a:ext cx="4511040" cy="2324100"/>
          </a:xfrm>
          <a:prstGeom prst="rect">
            <a:avLst/>
          </a:prstGeom>
        </p:spPr>
      </p:pic>
    </p:spTree>
    <p:extLst>
      <p:ext uri="{BB962C8B-B14F-4D97-AF65-F5344CB8AC3E}">
        <p14:creationId xmlns:p14="http://schemas.microsoft.com/office/powerpoint/2010/main" val="502443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FD97D-AD65-A14D-A584-DF7F474A1613}"/>
              </a:ext>
            </a:extLst>
          </p:cNvPr>
          <p:cNvSpPr>
            <a:spLocks noGrp="1"/>
          </p:cNvSpPr>
          <p:nvPr>
            <p:ph type="title"/>
          </p:nvPr>
        </p:nvSpPr>
        <p:spPr>
          <a:xfrm>
            <a:off x="3200401" y="270935"/>
            <a:ext cx="9740348" cy="1249807"/>
          </a:xfrm>
        </p:spPr>
        <p:txBody>
          <a:bodyPr>
            <a:normAutofit/>
          </a:bodyPr>
          <a:lstStyle/>
          <a:p>
            <a:r>
              <a:rPr lang="en-US" dirty="0"/>
              <a:t>Landscape of </a:t>
            </a:r>
            <a:r>
              <a:rPr lang="en-US"/>
              <a:t>Optimization Methods </a:t>
            </a:r>
            <a:endParaRPr lang="en-US" dirty="0"/>
          </a:p>
        </p:txBody>
      </p:sp>
      <p:sp>
        <p:nvSpPr>
          <p:cNvPr id="4" name="Rectangle 3">
            <a:extLst>
              <a:ext uri="{FF2B5EF4-FFF2-40B4-BE49-F238E27FC236}">
                <a16:creationId xmlns:a16="http://schemas.microsoft.com/office/drawing/2014/main" id="{970B1CD6-2EEF-4914-836D-A273C98130CD}"/>
              </a:ext>
            </a:extLst>
          </p:cNvPr>
          <p:cNvSpPr/>
          <p:nvPr/>
        </p:nvSpPr>
        <p:spPr>
          <a:xfrm>
            <a:off x="1249060" y="1835700"/>
            <a:ext cx="2560316" cy="400110"/>
          </a:xfrm>
          <a:prstGeom prst="rect">
            <a:avLst/>
          </a:prstGeom>
        </p:spPr>
        <p:txBody>
          <a:bodyPr wrap="none">
            <a:spAutoFit/>
          </a:bodyPr>
          <a:lstStyle/>
          <a:p>
            <a:pPr algn="ctr"/>
            <a:r>
              <a:rPr lang="en-US" sz="2000" b="1" dirty="0">
                <a:ea typeface="ヒラギノ角ゴ Pro W3" charset="0"/>
                <a:cs typeface="Arial"/>
              </a:rPr>
              <a:t>Online optimization</a:t>
            </a:r>
            <a:endParaRPr lang="en-US" sz="2000" b="1" dirty="0"/>
          </a:p>
        </p:txBody>
      </p:sp>
      <p:sp>
        <p:nvSpPr>
          <p:cNvPr id="5" name="Rectangle 4">
            <a:extLst>
              <a:ext uri="{FF2B5EF4-FFF2-40B4-BE49-F238E27FC236}">
                <a16:creationId xmlns:a16="http://schemas.microsoft.com/office/drawing/2014/main" id="{FAA432C8-B8F2-4F42-9BBD-053AAD1DF7F0}"/>
              </a:ext>
            </a:extLst>
          </p:cNvPr>
          <p:cNvSpPr/>
          <p:nvPr/>
        </p:nvSpPr>
        <p:spPr>
          <a:xfrm>
            <a:off x="4243014" y="1835700"/>
            <a:ext cx="3231974" cy="400110"/>
          </a:xfrm>
          <a:prstGeom prst="rect">
            <a:avLst/>
          </a:prstGeom>
        </p:spPr>
        <p:txBody>
          <a:bodyPr wrap="none">
            <a:spAutoFit/>
          </a:bodyPr>
          <a:lstStyle/>
          <a:p>
            <a:pPr algn="ctr"/>
            <a:r>
              <a:rPr lang="en-US" sz="2000" b="1" dirty="0">
                <a:ea typeface="ヒラギノ角ゴ Pro W3" charset="0"/>
                <a:cs typeface="Arial"/>
              </a:rPr>
              <a:t>Parametric programming</a:t>
            </a:r>
            <a:endParaRPr lang="en-US" sz="2000" b="1" dirty="0"/>
          </a:p>
        </p:txBody>
      </p:sp>
      <p:pic>
        <p:nvPicPr>
          <p:cNvPr id="6" name="Picture 5" descr="Text, letter&#10;&#10;Description automatically generated">
            <a:extLst>
              <a:ext uri="{FF2B5EF4-FFF2-40B4-BE49-F238E27FC236}">
                <a16:creationId xmlns:a16="http://schemas.microsoft.com/office/drawing/2014/main" id="{33249DBF-F081-494E-98CD-2B87AC0C37D9}"/>
              </a:ext>
            </a:extLst>
          </p:cNvPr>
          <p:cNvPicPr>
            <a:picLocks noChangeAspect="1"/>
          </p:cNvPicPr>
          <p:nvPr/>
        </p:nvPicPr>
        <p:blipFill>
          <a:blip r:embed="rId3"/>
          <a:stretch>
            <a:fillRect/>
          </a:stretch>
        </p:blipFill>
        <p:spPr>
          <a:xfrm>
            <a:off x="4320855" y="2463784"/>
            <a:ext cx="2863861" cy="1232399"/>
          </a:xfrm>
          <a:prstGeom prst="rect">
            <a:avLst/>
          </a:prstGeom>
        </p:spPr>
      </p:pic>
      <p:sp>
        <p:nvSpPr>
          <p:cNvPr id="8" name="Rectangle 7">
            <a:extLst>
              <a:ext uri="{FF2B5EF4-FFF2-40B4-BE49-F238E27FC236}">
                <a16:creationId xmlns:a16="http://schemas.microsoft.com/office/drawing/2014/main" id="{5D3E572A-FBAB-414C-9496-67DB7908F4F1}"/>
              </a:ext>
            </a:extLst>
          </p:cNvPr>
          <p:cNvSpPr/>
          <p:nvPr/>
        </p:nvSpPr>
        <p:spPr>
          <a:xfrm>
            <a:off x="7805649" y="1835700"/>
            <a:ext cx="2722219" cy="400110"/>
          </a:xfrm>
          <a:prstGeom prst="rect">
            <a:avLst/>
          </a:prstGeom>
        </p:spPr>
        <p:txBody>
          <a:bodyPr wrap="none">
            <a:spAutoFit/>
          </a:bodyPr>
          <a:lstStyle/>
          <a:p>
            <a:pPr algn="ctr"/>
            <a:r>
              <a:rPr lang="en-US" sz="2000" b="1" dirty="0">
                <a:ea typeface="ヒラギノ角ゴ Pro W3" charset="0"/>
                <a:cs typeface="Arial"/>
              </a:rPr>
              <a:t>Supervised Learning</a:t>
            </a:r>
            <a:endParaRPr lang="en-US" sz="2000" b="1" dirty="0"/>
          </a:p>
        </p:txBody>
      </p:sp>
      <p:pic>
        <p:nvPicPr>
          <p:cNvPr id="9" name="Picture 8" descr="Schematic&#10;&#10;Description automatically generated">
            <a:extLst>
              <a:ext uri="{FF2B5EF4-FFF2-40B4-BE49-F238E27FC236}">
                <a16:creationId xmlns:a16="http://schemas.microsoft.com/office/drawing/2014/main" id="{2912BC18-BED9-4344-9706-56E7489D59FD}"/>
              </a:ext>
            </a:extLst>
          </p:cNvPr>
          <p:cNvPicPr>
            <a:picLocks noChangeAspect="1"/>
          </p:cNvPicPr>
          <p:nvPr/>
        </p:nvPicPr>
        <p:blipFill>
          <a:blip r:embed="rId4"/>
          <a:stretch>
            <a:fillRect/>
          </a:stretch>
        </p:blipFill>
        <p:spPr>
          <a:xfrm>
            <a:off x="1339647" y="3683300"/>
            <a:ext cx="2413544" cy="1980468"/>
          </a:xfrm>
          <a:prstGeom prst="rect">
            <a:avLst/>
          </a:prstGeom>
        </p:spPr>
      </p:pic>
      <p:pic>
        <p:nvPicPr>
          <p:cNvPr id="10" name="Picture 9" descr="Chart, surface chart&#10;&#10;Description automatically generated">
            <a:extLst>
              <a:ext uri="{FF2B5EF4-FFF2-40B4-BE49-F238E27FC236}">
                <a16:creationId xmlns:a16="http://schemas.microsoft.com/office/drawing/2014/main" id="{B58A53FE-2AA8-4FAD-879D-EDD9B0481884}"/>
              </a:ext>
            </a:extLst>
          </p:cNvPr>
          <p:cNvPicPr>
            <a:picLocks noChangeAspect="1"/>
          </p:cNvPicPr>
          <p:nvPr/>
        </p:nvPicPr>
        <p:blipFill>
          <a:blip r:embed="rId5"/>
          <a:stretch>
            <a:fillRect/>
          </a:stretch>
        </p:blipFill>
        <p:spPr>
          <a:xfrm>
            <a:off x="4341517" y="3582697"/>
            <a:ext cx="2865368" cy="2145216"/>
          </a:xfrm>
          <a:prstGeom prst="rect">
            <a:avLst/>
          </a:prstGeom>
        </p:spPr>
      </p:pic>
      <p:pic>
        <p:nvPicPr>
          <p:cNvPr id="11" name="Picture 10" descr="Text&#10;&#10;Description automatically generated">
            <a:extLst>
              <a:ext uri="{FF2B5EF4-FFF2-40B4-BE49-F238E27FC236}">
                <a16:creationId xmlns:a16="http://schemas.microsoft.com/office/drawing/2014/main" id="{9816381D-38A6-42DA-8F69-248491603097}"/>
              </a:ext>
            </a:extLst>
          </p:cNvPr>
          <p:cNvPicPr>
            <a:picLocks noChangeAspect="1"/>
          </p:cNvPicPr>
          <p:nvPr/>
        </p:nvPicPr>
        <p:blipFill>
          <a:blip r:embed="rId6"/>
          <a:stretch>
            <a:fillRect/>
          </a:stretch>
        </p:blipFill>
        <p:spPr>
          <a:xfrm>
            <a:off x="1161506" y="2454687"/>
            <a:ext cx="2509786" cy="1292224"/>
          </a:xfrm>
          <a:prstGeom prst="rect">
            <a:avLst/>
          </a:prstGeom>
        </p:spPr>
      </p:pic>
      <p:pic>
        <p:nvPicPr>
          <p:cNvPr id="14" name="Picture 13" descr="Text&#10;&#10;Description automatically generated">
            <a:extLst>
              <a:ext uri="{FF2B5EF4-FFF2-40B4-BE49-F238E27FC236}">
                <a16:creationId xmlns:a16="http://schemas.microsoft.com/office/drawing/2014/main" id="{2ACCAA0A-72BE-480A-8D95-FCEBE30CF556}"/>
              </a:ext>
            </a:extLst>
          </p:cNvPr>
          <p:cNvPicPr>
            <a:picLocks noChangeAspect="1"/>
          </p:cNvPicPr>
          <p:nvPr/>
        </p:nvPicPr>
        <p:blipFill rotWithShape="1">
          <a:blip r:embed="rId7"/>
          <a:srcRect r="7652"/>
          <a:stretch/>
        </p:blipFill>
        <p:spPr>
          <a:xfrm>
            <a:off x="7752379" y="2383197"/>
            <a:ext cx="2798594" cy="984910"/>
          </a:xfrm>
          <a:prstGeom prst="rect">
            <a:avLst/>
          </a:prstGeom>
        </p:spPr>
      </p:pic>
      <p:sp>
        <p:nvSpPr>
          <p:cNvPr id="15" name="Rectangle 14">
            <a:extLst>
              <a:ext uri="{FF2B5EF4-FFF2-40B4-BE49-F238E27FC236}">
                <a16:creationId xmlns:a16="http://schemas.microsoft.com/office/drawing/2014/main" id="{4E71E406-E756-4592-AA6A-57E25D90587B}"/>
              </a:ext>
            </a:extLst>
          </p:cNvPr>
          <p:cNvSpPr/>
          <p:nvPr/>
        </p:nvSpPr>
        <p:spPr>
          <a:xfrm>
            <a:off x="1161506" y="5627016"/>
            <a:ext cx="3180010" cy="1126462"/>
          </a:xfrm>
          <a:prstGeom prst="rect">
            <a:avLst/>
          </a:prstGeom>
        </p:spPr>
        <p:txBody>
          <a:bodyPr wrap="square">
            <a:spAutoFit/>
          </a:bodyPr>
          <a:lstStyle/>
          <a:p>
            <a:pPr marL="342900" indent="-342900" algn="ctr">
              <a:buFont typeface="Arial" panose="020B0604020202020204" pitchFamily="34" charset="0"/>
              <a:buChar char="•"/>
            </a:pPr>
            <a:r>
              <a:rPr lang="en-US" sz="1680" dirty="0">
                <a:latin typeface="Arial" panose="020B0604020202020204" pitchFamily="34" charset="0"/>
                <a:cs typeface="Arial" panose="020B0604020202020204" pitchFamily="34" charset="0"/>
              </a:rPr>
              <a:t>“online” solution for given parameter values</a:t>
            </a:r>
          </a:p>
          <a:p>
            <a:pPr marL="342900" indent="-342900" algn="ctr">
              <a:buFont typeface="Arial" panose="020B0604020202020204" pitchFamily="34" charset="0"/>
              <a:buChar char="•"/>
            </a:pPr>
            <a:r>
              <a:rPr lang="en-US" sz="1680" dirty="0">
                <a:latin typeface="Arial" panose="020B0604020202020204" pitchFamily="34" charset="0"/>
                <a:cs typeface="Arial" panose="020B0604020202020204" pitchFamily="34" charset="0"/>
              </a:rPr>
              <a:t>computationally demanding in real-time</a:t>
            </a:r>
          </a:p>
        </p:txBody>
      </p:sp>
      <p:sp>
        <p:nvSpPr>
          <p:cNvPr id="16" name="Rectangle 15">
            <a:extLst>
              <a:ext uri="{FF2B5EF4-FFF2-40B4-BE49-F238E27FC236}">
                <a16:creationId xmlns:a16="http://schemas.microsoft.com/office/drawing/2014/main" id="{043458B2-0D42-4243-B642-7ADD4DEB12DC}"/>
              </a:ext>
            </a:extLst>
          </p:cNvPr>
          <p:cNvSpPr/>
          <p:nvPr/>
        </p:nvSpPr>
        <p:spPr>
          <a:xfrm>
            <a:off x="4324678" y="5642592"/>
            <a:ext cx="3044539" cy="1126462"/>
          </a:xfrm>
          <a:prstGeom prst="rect">
            <a:avLst/>
          </a:prstGeom>
        </p:spPr>
        <p:txBody>
          <a:bodyPr wrap="square">
            <a:spAutoFit/>
          </a:bodyPr>
          <a:lstStyle/>
          <a:p>
            <a:pPr marL="342900" indent="-342900" algn="ctr">
              <a:buFont typeface="Arial" panose="020B0604020202020204" pitchFamily="34" charset="0"/>
              <a:buChar char="•"/>
            </a:pPr>
            <a:r>
              <a:rPr lang="en-US" sz="1680" dirty="0">
                <a:latin typeface="Arial" panose="020B0604020202020204" pitchFamily="34" charset="0"/>
                <a:cs typeface="Arial" panose="020B0604020202020204" pitchFamily="34" charset="0"/>
              </a:rPr>
              <a:t>“offline” optimization </a:t>
            </a:r>
            <a:br>
              <a:rPr lang="en-US" sz="1680" dirty="0">
                <a:latin typeface="Arial" panose="020B0604020202020204" pitchFamily="34" charset="0"/>
                <a:cs typeface="Arial" panose="020B0604020202020204" pitchFamily="34" charset="0"/>
              </a:rPr>
            </a:br>
            <a:r>
              <a:rPr lang="en-US" sz="1680" dirty="0">
                <a:latin typeface="Arial" panose="020B0604020202020204" pitchFamily="34" charset="0"/>
                <a:cs typeface="Arial" panose="020B0604020202020204" pitchFamily="34" charset="0"/>
              </a:rPr>
              <a:t>obtains a solution map </a:t>
            </a:r>
          </a:p>
          <a:p>
            <a:pPr marL="342900" indent="-342900" algn="ctr">
              <a:buFont typeface="Arial" panose="020B0604020202020204" pitchFamily="34" charset="0"/>
              <a:buChar char="•"/>
            </a:pPr>
            <a:r>
              <a:rPr lang="en-US" sz="1680" dirty="0">
                <a:latin typeface="Arial" panose="020B0604020202020204" pitchFamily="34" charset="0"/>
                <a:cs typeface="Arial" panose="020B0604020202020204" pitchFamily="34" charset="0"/>
              </a:rPr>
              <a:t>classical methods lead to exponential complexity!</a:t>
            </a:r>
          </a:p>
        </p:txBody>
      </p:sp>
      <p:sp>
        <p:nvSpPr>
          <p:cNvPr id="17" name="Rectangle 16">
            <a:extLst>
              <a:ext uri="{FF2B5EF4-FFF2-40B4-BE49-F238E27FC236}">
                <a16:creationId xmlns:a16="http://schemas.microsoft.com/office/drawing/2014/main" id="{5F71C41C-D734-4814-AD1A-920E3784229E}"/>
              </a:ext>
            </a:extLst>
          </p:cNvPr>
          <p:cNvSpPr/>
          <p:nvPr/>
        </p:nvSpPr>
        <p:spPr>
          <a:xfrm>
            <a:off x="7632758" y="5624390"/>
            <a:ext cx="3101502" cy="1126462"/>
          </a:xfrm>
          <a:prstGeom prst="rect">
            <a:avLst/>
          </a:prstGeom>
        </p:spPr>
        <p:txBody>
          <a:bodyPr wrap="square">
            <a:spAutoFit/>
          </a:bodyPr>
          <a:lstStyle/>
          <a:p>
            <a:pPr marL="342900" indent="-342900" algn="ctr">
              <a:buFont typeface="Arial" panose="020B0604020202020204" pitchFamily="34" charset="0"/>
              <a:buChar char="•"/>
            </a:pPr>
            <a:r>
              <a:rPr lang="en-US" sz="1680" dirty="0">
                <a:latin typeface="Arial" panose="020B0604020202020204" pitchFamily="34" charset="0"/>
                <a:cs typeface="Arial" panose="020B0604020202020204" pitchFamily="34" charset="0"/>
              </a:rPr>
              <a:t>“offline” optimization</a:t>
            </a:r>
          </a:p>
          <a:p>
            <a:pPr algn="ctr"/>
            <a:r>
              <a:rPr lang="en-US" sz="1680" dirty="0">
                <a:latin typeface="Arial" panose="020B0604020202020204" pitchFamily="34" charset="0"/>
                <a:cs typeface="Arial" panose="020B0604020202020204" pitchFamily="34" charset="0"/>
              </a:rPr>
              <a:t>obtains a model (map)</a:t>
            </a:r>
          </a:p>
          <a:p>
            <a:pPr marL="342900" indent="-342900" algn="ctr">
              <a:buFont typeface="Arial" panose="020B0604020202020204" pitchFamily="34" charset="0"/>
              <a:buChar char="•"/>
            </a:pPr>
            <a:r>
              <a:rPr lang="en-US" sz="1680" dirty="0">
                <a:latin typeface="Arial" panose="020B0604020202020204" pitchFamily="34" charset="0"/>
                <a:cs typeface="Arial" panose="020B0604020202020204" pitchFamily="34" charset="0"/>
              </a:rPr>
              <a:t>scalable but requires expert optimizer to imitate</a:t>
            </a:r>
          </a:p>
        </p:txBody>
      </p:sp>
      <p:pic>
        <p:nvPicPr>
          <p:cNvPr id="20" name="Picture 4" descr="Machine Learning Regression 101: A Beginner's Guide | Springboard Blog">
            <a:extLst>
              <a:ext uri="{FF2B5EF4-FFF2-40B4-BE49-F238E27FC236}">
                <a16:creationId xmlns:a16="http://schemas.microsoft.com/office/drawing/2014/main" id="{B57C9812-F159-4DB8-88D2-6B2B841FEA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1018" y="3882687"/>
            <a:ext cx="3225714" cy="1612858"/>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31F1E68E-CD8D-4655-7AFF-B9D4DF44487B}"/>
              </a:ext>
            </a:extLst>
          </p:cNvPr>
          <p:cNvSpPr/>
          <p:nvPr/>
        </p:nvSpPr>
        <p:spPr>
          <a:xfrm>
            <a:off x="10982943" y="1839361"/>
            <a:ext cx="3134191" cy="400110"/>
          </a:xfrm>
          <a:prstGeom prst="rect">
            <a:avLst/>
          </a:prstGeom>
        </p:spPr>
        <p:txBody>
          <a:bodyPr wrap="none">
            <a:spAutoFit/>
          </a:bodyPr>
          <a:lstStyle/>
          <a:p>
            <a:pPr algn="ctr"/>
            <a:r>
              <a:rPr lang="en-US" sz="2000" b="1" dirty="0">
                <a:ea typeface="ヒラギノ角ゴ Pro W3" charset="0"/>
                <a:cs typeface="Arial"/>
              </a:rPr>
              <a:t>Reinforcement Learning</a:t>
            </a:r>
            <a:endParaRPr lang="en-US" sz="2000" b="1" dirty="0"/>
          </a:p>
        </p:txBody>
      </p:sp>
      <p:pic>
        <p:nvPicPr>
          <p:cNvPr id="3074" name="Picture 2" descr="PDF] REINFORCEMENT LEARNING AND OPTIMAL ADAPTIVE CONTROL | Semantic Scholar">
            <a:extLst>
              <a:ext uri="{FF2B5EF4-FFF2-40B4-BE49-F238E27FC236}">
                <a16:creationId xmlns:a16="http://schemas.microsoft.com/office/drawing/2014/main" id="{9DD5CF03-C06F-09D7-0865-7A9B02107F1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5193"/>
          <a:stretch/>
        </p:blipFill>
        <p:spPr bwMode="auto">
          <a:xfrm>
            <a:off x="11053797" y="3696183"/>
            <a:ext cx="3226627" cy="1617126"/>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BBED949E-E385-D0AE-DD77-EEAFBB982B60}"/>
              </a:ext>
            </a:extLst>
          </p:cNvPr>
          <p:cNvSpPr/>
          <p:nvPr/>
        </p:nvSpPr>
        <p:spPr>
          <a:xfrm>
            <a:off x="10846732" y="5637249"/>
            <a:ext cx="3233040" cy="1126462"/>
          </a:xfrm>
          <a:prstGeom prst="rect">
            <a:avLst/>
          </a:prstGeom>
        </p:spPr>
        <p:txBody>
          <a:bodyPr wrap="square">
            <a:spAutoFit/>
          </a:bodyPr>
          <a:lstStyle/>
          <a:p>
            <a:pPr marL="342900" indent="-342900" algn="ctr">
              <a:buFont typeface="Arial" panose="020B0604020202020204" pitchFamily="34" charset="0"/>
              <a:buChar char="•"/>
            </a:pPr>
            <a:r>
              <a:rPr lang="en-US" sz="1680" dirty="0">
                <a:latin typeface="Arial" panose="020B0604020202020204" pitchFamily="34" charset="0"/>
                <a:cs typeface="Arial" panose="020B0604020202020204" pitchFamily="34" charset="0"/>
              </a:rPr>
              <a:t>“offline” optimization</a:t>
            </a:r>
          </a:p>
          <a:p>
            <a:pPr algn="ctr"/>
            <a:r>
              <a:rPr lang="en-US" sz="1680" dirty="0">
                <a:latin typeface="Arial" panose="020B0604020202020204" pitchFamily="34" charset="0"/>
                <a:cs typeface="Arial" panose="020B0604020202020204" pitchFamily="34" charset="0"/>
              </a:rPr>
              <a:t>obtains a policy map</a:t>
            </a:r>
          </a:p>
          <a:p>
            <a:pPr marL="342900" indent="-342900" algn="ctr">
              <a:buFont typeface="Arial" panose="020B0604020202020204" pitchFamily="34" charset="0"/>
              <a:buChar char="•"/>
            </a:pPr>
            <a:r>
              <a:rPr lang="en-US" sz="1680" dirty="0">
                <a:latin typeface="Arial" panose="020B0604020202020204" pitchFamily="34" charset="0"/>
                <a:cs typeface="Arial" panose="020B0604020202020204" pitchFamily="34" charset="0"/>
              </a:rPr>
              <a:t>classically can’t handle constraints</a:t>
            </a:r>
          </a:p>
        </p:txBody>
      </p:sp>
      <p:pic>
        <p:nvPicPr>
          <p:cNvPr id="7" name="Picture 6" descr="Text&#10;&#10;Description automatically generated">
            <a:extLst>
              <a:ext uri="{FF2B5EF4-FFF2-40B4-BE49-F238E27FC236}">
                <a16:creationId xmlns:a16="http://schemas.microsoft.com/office/drawing/2014/main" id="{51D390B2-E400-83DE-D6CA-0C56A0405485}"/>
              </a:ext>
            </a:extLst>
          </p:cNvPr>
          <p:cNvPicPr>
            <a:picLocks noChangeAspect="1"/>
          </p:cNvPicPr>
          <p:nvPr/>
        </p:nvPicPr>
        <p:blipFill>
          <a:blip r:embed="rId10"/>
          <a:stretch>
            <a:fillRect/>
          </a:stretch>
        </p:blipFill>
        <p:spPr>
          <a:xfrm>
            <a:off x="11134068" y="2259918"/>
            <a:ext cx="2350256" cy="1381666"/>
          </a:xfrm>
          <a:prstGeom prst="rect">
            <a:avLst/>
          </a:prstGeom>
        </p:spPr>
      </p:pic>
      <p:sp>
        <p:nvSpPr>
          <p:cNvPr id="12" name="TextBox 11">
            <a:extLst>
              <a:ext uri="{FF2B5EF4-FFF2-40B4-BE49-F238E27FC236}">
                <a16:creationId xmlns:a16="http://schemas.microsoft.com/office/drawing/2014/main" id="{4354ABA3-8E1F-428A-DDF5-7335C27E3115}"/>
              </a:ext>
            </a:extLst>
          </p:cNvPr>
          <p:cNvSpPr txBox="1"/>
          <p:nvPr/>
        </p:nvSpPr>
        <p:spPr>
          <a:xfrm>
            <a:off x="2201401" y="7234014"/>
            <a:ext cx="7315200" cy="424732"/>
          </a:xfrm>
          <a:prstGeom prst="rect">
            <a:avLst/>
          </a:prstGeom>
          <a:noFill/>
        </p:spPr>
        <p:txBody>
          <a:bodyPr wrap="square">
            <a:spAutoFit/>
          </a:bodyPr>
          <a:lstStyle/>
          <a:p>
            <a:r>
              <a:rPr lang="en-US" b="1" dirty="0"/>
              <a:t>Classic Control Toolbox</a:t>
            </a:r>
          </a:p>
        </p:txBody>
      </p:sp>
      <p:sp>
        <p:nvSpPr>
          <p:cNvPr id="13" name="TextBox 12">
            <a:extLst>
              <a:ext uri="{FF2B5EF4-FFF2-40B4-BE49-F238E27FC236}">
                <a16:creationId xmlns:a16="http://schemas.microsoft.com/office/drawing/2014/main" id="{D9904317-2E73-A253-5F7A-CE60EEA58627}"/>
              </a:ext>
            </a:extLst>
          </p:cNvPr>
          <p:cNvSpPr txBox="1"/>
          <p:nvPr/>
        </p:nvSpPr>
        <p:spPr>
          <a:xfrm>
            <a:off x="8771399" y="7215812"/>
            <a:ext cx="4964056" cy="424732"/>
          </a:xfrm>
          <a:prstGeom prst="rect">
            <a:avLst/>
          </a:prstGeom>
          <a:noFill/>
        </p:spPr>
        <p:txBody>
          <a:bodyPr wrap="square">
            <a:spAutoFit/>
          </a:bodyPr>
          <a:lstStyle/>
          <a:p>
            <a:r>
              <a:rPr lang="en-US" b="1" dirty="0"/>
              <a:t>Neural Networks in Control</a:t>
            </a:r>
          </a:p>
        </p:txBody>
      </p:sp>
    </p:spTree>
    <p:extLst>
      <p:ext uri="{BB962C8B-B14F-4D97-AF65-F5344CB8AC3E}">
        <p14:creationId xmlns:p14="http://schemas.microsoft.com/office/powerpoint/2010/main" val="2043156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FD97D-AD65-A14D-A584-DF7F474A1613}"/>
              </a:ext>
            </a:extLst>
          </p:cNvPr>
          <p:cNvSpPr>
            <a:spLocks noGrp="1"/>
          </p:cNvSpPr>
          <p:nvPr>
            <p:ph type="title"/>
          </p:nvPr>
        </p:nvSpPr>
        <p:spPr>
          <a:xfrm>
            <a:off x="3200401" y="270935"/>
            <a:ext cx="8286750" cy="1249807"/>
          </a:xfrm>
        </p:spPr>
        <p:txBody>
          <a:bodyPr>
            <a:normAutofit/>
          </a:bodyPr>
          <a:lstStyle/>
          <a:p>
            <a:r>
              <a:rPr lang="en-US" dirty="0"/>
              <a:t>Landscape of Optimization Tools </a:t>
            </a:r>
          </a:p>
        </p:txBody>
      </p:sp>
      <p:sp>
        <p:nvSpPr>
          <p:cNvPr id="4" name="Rectangle 3">
            <a:extLst>
              <a:ext uri="{FF2B5EF4-FFF2-40B4-BE49-F238E27FC236}">
                <a16:creationId xmlns:a16="http://schemas.microsoft.com/office/drawing/2014/main" id="{970B1CD6-2EEF-4914-836D-A273C98130CD}"/>
              </a:ext>
            </a:extLst>
          </p:cNvPr>
          <p:cNvSpPr/>
          <p:nvPr/>
        </p:nvSpPr>
        <p:spPr>
          <a:xfrm>
            <a:off x="1249062" y="1835700"/>
            <a:ext cx="2560316" cy="400110"/>
          </a:xfrm>
          <a:prstGeom prst="rect">
            <a:avLst/>
          </a:prstGeom>
        </p:spPr>
        <p:txBody>
          <a:bodyPr wrap="none">
            <a:spAutoFit/>
          </a:bodyPr>
          <a:lstStyle/>
          <a:p>
            <a:pPr algn="ctr"/>
            <a:r>
              <a:rPr lang="en-US" sz="2000" b="1" dirty="0">
                <a:ea typeface="ヒラギノ角ゴ Pro W3" charset="0"/>
                <a:cs typeface="Arial"/>
              </a:rPr>
              <a:t>Online optimization</a:t>
            </a:r>
            <a:endParaRPr lang="en-US" sz="2000" b="1" dirty="0"/>
          </a:p>
        </p:txBody>
      </p:sp>
      <p:sp>
        <p:nvSpPr>
          <p:cNvPr id="5" name="Rectangle 4">
            <a:extLst>
              <a:ext uri="{FF2B5EF4-FFF2-40B4-BE49-F238E27FC236}">
                <a16:creationId xmlns:a16="http://schemas.microsoft.com/office/drawing/2014/main" id="{FAA432C8-B8F2-4F42-9BBD-053AAD1DF7F0}"/>
              </a:ext>
            </a:extLst>
          </p:cNvPr>
          <p:cNvSpPr/>
          <p:nvPr/>
        </p:nvSpPr>
        <p:spPr>
          <a:xfrm>
            <a:off x="4243020" y="1835700"/>
            <a:ext cx="3231974" cy="400110"/>
          </a:xfrm>
          <a:prstGeom prst="rect">
            <a:avLst/>
          </a:prstGeom>
        </p:spPr>
        <p:txBody>
          <a:bodyPr wrap="none">
            <a:spAutoFit/>
          </a:bodyPr>
          <a:lstStyle/>
          <a:p>
            <a:pPr algn="ctr"/>
            <a:r>
              <a:rPr lang="en-US" sz="2000" b="1" dirty="0">
                <a:ea typeface="ヒラギノ角ゴ Pro W3" charset="0"/>
                <a:cs typeface="Arial"/>
              </a:rPr>
              <a:t>Parametric programming</a:t>
            </a:r>
            <a:endParaRPr lang="en-US" sz="2000" b="1" dirty="0"/>
          </a:p>
        </p:txBody>
      </p:sp>
      <p:sp>
        <p:nvSpPr>
          <p:cNvPr id="8" name="Rectangle 7">
            <a:extLst>
              <a:ext uri="{FF2B5EF4-FFF2-40B4-BE49-F238E27FC236}">
                <a16:creationId xmlns:a16="http://schemas.microsoft.com/office/drawing/2014/main" id="{5D3E572A-FBAB-414C-9496-67DB7908F4F1}"/>
              </a:ext>
            </a:extLst>
          </p:cNvPr>
          <p:cNvSpPr/>
          <p:nvPr/>
        </p:nvSpPr>
        <p:spPr>
          <a:xfrm>
            <a:off x="7805647" y="1835700"/>
            <a:ext cx="2722219" cy="400110"/>
          </a:xfrm>
          <a:prstGeom prst="rect">
            <a:avLst/>
          </a:prstGeom>
        </p:spPr>
        <p:txBody>
          <a:bodyPr wrap="none">
            <a:spAutoFit/>
          </a:bodyPr>
          <a:lstStyle/>
          <a:p>
            <a:pPr algn="ctr"/>
            <a:r>
              <a:rPr lang="en-US" sz="2000" b="1" dirty="0">
                <a:ea typeface="ヒラギノ角ゴ Pro W3" charset="0"/>
                <a:cs typeface="Arial"/>
              </a:rPr>
              <a:t>Supervised Learning</a:t>
            </a:r>
            <a:endParaRPr lang="en-US" sz="2000" b="1" dirty="0"/>
          </a:p>
        </p:txBody>
      </p:sp>
      <p:sp>
        <p:nvSpPr>
          <p:cNvPr id="21" name="Rectangle 20">
            <a:extLst>
              <a:ext uri="{FF2B5EF4-FFF2-40B4-BE49-F238E27FC236}">
                <a16:creationId xmlns:a16="http://schemas.microsoft.com/office/drawing/2014/main" id="{31F1E68E-CD8D-4655-7AFF-B9D4DF44487B}"/>
              </a:ext>
            </a:extLst>
          </p:cNvPr>
          <p:cNvSpPr/>
          <p:nvPr/>
        </p:nvSpPr>
        <p:spPr>
          <a:xfrm>
            <a:off x="10982943" y="1839361"/>
            <a:ext cx="3134191" cy="400110"/>
          </a:xfrm>
          <a:prstGeom prst="rect">
            <a:avLst/>
          </a:prstGeom>
        </p:spPr>
        <p:txBody>
          <a:bodyPr wrap="none">
            <a:spAutoFit/>
          </a:bodyPr>
          <a:lstStyle/>
          <a:p>
            <a:pPr algn="ctr"/>
            <a:r>
              <a:rPr lang="en-US" sz="2000" b="1" dirty="0">
                <a:ea typeface="ヒラギノ角ゴ Pro W3" charset="0"/>
                <a:cs typeface="Arial"/>
              </a:rPr>
              <a:t>Reinforcement Learning</a:t>
            </a:r>
            <a:endParaRPr lang="en-US" sz="2000" b="1" dirty="0"/>
          </a:p>
        </p:txBody>
      </p:sp>
      <p:pic>
        <p:nvPicPr>
          <p:cNvPr id="23" name="Picture 22" descr="PyTorch v1.0 release: Tensors and Dynamic neural networks in Python">
            <a:extLst>
              <a:ext uri="{FF2B5EF4-FFF2-40B4-BE49-F238E27FC236}">
                <a16:creationId xmlns:a16="http://schemas.microsoft.com/office/drawing/2014/main" id="{D1693749-655A-4756-B691-583CE4F3C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4260" y="2586714"/>
            <a:ext cx="3604943" cy="72098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asADi">
            <a:extLst>
              <a:ext uri="{FF2B5EF4-FFF2-40B4-BE49-F238E27FC236}">
                <a16:creationId xmlns:a16="http://schemas.microsoft.com/office/drawing/2014/main" id="{BB674C1E-AC12-4BAD-A8D9-ADA0580E7C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286" y="5346132"/>
            <a:ext cx="2350982" cy="53533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VXPY · GitHub">
            <a:extLst>
              <a:ext uri="{FF2B5EF4-FFF2-40B4-BE49-F238E27FC236}">
                <a16:creationId xmlns:a16="http://schemas.microsoft.com/office/drawing/2014/main" id="{3F4D6CBD-A4EC-4721-B6EE-08390C379B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3731" b="31539"/>
          <a:stretch/>
        </p:blipFill>
        <p:spPr bwMode="auto">
          <a:xfrm>
            <a:off x="1528480" y="4678840"/>
            <a:ext cx="2260633" cy="55906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itHub - tensorflow/tensorflow: An Open Source Machine Learning Framework  for Everyone">
            <a:extLst>
              <a:ext uri="{FF2B5EF4-FFF2-40B4-BE49-F238E27FC236}">
                <a16:creationId xmlns:a16="http://schemas.microsoft.com/office/drawing/2014/main" id="{EF5EB2AC-AFB0-4C33-ABB2-F5DBC4AC31F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947" b="22719"/>
          <a:stretch/>
        </p:blipFill>
        <p:spPr bwMode="auto">
          <a:xfrm>
            <a:off x="8629312" y="3360103"/>
            <a:ext cx="4434840" cy="8073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 FluxML/Flux.jl: Relax! Flux is the ML library that doesn't make  you tensor">
            <a:extLst>
              <a:ext uri="{FF2B5EF4-FFF2-40B4-BE49-F238E27FC236}">
                <a16:creationId xmlns:a16="http://schemas.microsoft.com/office/drawing/2014/main" id="{63E5CA57-E8D0-451E-A69E-16356E6583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22495" y="4373676"/>
            <a:ext cx="2437590" cy="81882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iscover Reachy, a robotic platform based on AI – Reachy by Pollen  Robotics, an open source programmable humanoid robot">
            <a:extLst>
              <a:ext uri="{FF2B5EF4-FFF2-40B4-BE49-F238E27FC236}">
                <a16:creationId xmlns:a16="http://schemas.microsoft.com/office/drawing/2014/main" id="{03ECB68E-1D53-4BF0-9BBF-56F3BCE7D67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676" t="20186" r="10115" b="18012"/>
          <a:stretch/>
        </p:blipFill>
        <p:spPr bwMode="auto">
          <a:xfrm>
            <a:off x="10952083" y="5427216"/>
            <a:ext cx="2925488" cy="12945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JuMP | JuMP is a modeling language and supporting packages for mathematical  optimization in Julia.">
            <a:extLst>
              <a:ext uri="{FF2B5EF4-FFF2-40B4-BE49-F238E27FC236}">
                <a16:creationId xmlns:a16="http://schemas.microsoft.com/office/drawing/2014/main" id="{7C88E4AB-E22E-45CD-BA62-15080AE5A9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50046" y="3093912"/>
            <a:ext cx="2159881" cy="76974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yomo">
            <a:extLst>
              <a:ext uri="{FF2B5EF4-FFF2-40B4-BE49-F238E27FC236}">
                <a16:creationId xmlns:a16="http://schemas.microsoft.com/office/drawing/2014/main" id="{7B937157-D1F0-4CDD-BE50-5EAAA0271D6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58454" y="2291943"/>
            <a:ext cx="2280284" cy="72009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Gurobi Cloud - Gurobi Optimization">
            <a:extLst>
              <a:ext uri="{FF2B5EF4-FFF2-40B4-BE49-F238E27FC236}">
                <a16:creationId xmlns:a16="http://schemas.microsoft.com/office/drawing/2014/main" id="{E03129C9-07FE-4A48-B608-EDF94F56ED8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2950" b="22950"/>
          <a:stretch/>
        </p:blipFill>
        <p:spPr bwMode="auto">
          <a:xfrm>
            <a:off x="1331476" y="5977579"/>
            <a:ext cx="2457637" cy="67514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ekko (optimization software) - Wikipedia">
            <a:extLst>
              <a:ext uri="{FF2B5EF4-FFF2-40B4-BE49-F238E27FC236}">
                <a16:creationId xmlns:a16="http://schemas.microsoft.com/office/drawing/2014/main" id="{252724DD-F606-401B-90DF-C40D60EF799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70861" y="3965248"/>
            <a:ext cx="2318252" cy="72638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Parametric :: POP">
            <a:extLst>
              <a:ext uri="{FF2B5EF4-FFF2-40B4-BE49-F238E27FC236}">
                <a16:creationId xmlns:a16="http://schemas.microsoft.com/office/drawing/2014/main" id="{F39D15D1-67C5-4093-B8D9-B9C7E7EE717F}"/>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b="43880"/>
          <a:stretch/>
        </p:blipFill>
        <p:spPr bwMode="auto">
          <a:xfrm>
            <a:off x="4497705" y="2483477"/>
            <a:ext cx="2846070" cy="130216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Multi-Parametric Toolbox (MPT)">
            <a:extLst>
              <a:ext uri="{FF2B5EF4-FFF2-40B4-BE49-F238E27FC236}">
                <a16:creationId xmlns:a16="http://schemas.microsoft.com/office/drawing/2014/main" id="{29C68951-6911-4CA0-8368-86EB72E8900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61469" y="4075009"/>
            <a:ext cx="2922511" cy="1359101"/>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30C61FC8-35A7-4F7F-8913-709DC485EE6F}"/>
              </a:ext>
            </a:extLst>
          </p:cNvPr>
          <p:cNvSpPr txBox="1"/>
          <p:nvPr/>
        </p:nvSpPr>
        <p:spPr>
          <a:xfrm>
            <a:off x="4342986" y="5459773"/>
            <a:ext cx="3268589" cy="350865"/>
          </a:xfrm>
          <a:prstGeom prst="rect">
            <a:avLst/>
          </a:prstGeom>
          <a:noFill/>
        </p:spPr>
        <p:txBody>
          <a:bodyPr wrap="square">
            <a:spAutoFit/>
          </a:bodyPr>
          <a:lstStyle/>
          <a:p>
            <a:r>
              <a:rPr lang="en-US" sz="1680" dirty="0"/>
              <a:t>Multi-parametric Toolbox (MPT)</a:t>
            </a:r>
          </a:p>
        </p:txBody>
      </p:sp>
      <p:pic>
        <p:nvPicPr>
          <p:cNvPr id="1048" name="Picture 24" descr="MATLAB Logo and symbol, meaning, history, PNG, brand">
            <a:extLst>
              <a:ext uri="{FF2B5EF4-FFF2-40B4-BE49-F238E27FC236}">
                <a16:creationId xmlns:a16="http://schemas.microsoft.com/office/drawing/2014/main" id="{0F02A927-40F3-4E64-9470-8F2EFFC4A48C}"/>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26062" b="26478"/>
          <a:stretch/>
        </p:blipFill>
        <p:spPr bwMode="auto">
          <a:xfrm>
            <a:off x="4426494" y="5997864"/>
            <a:ext cx="2778265" cy="7384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GitHub - google/jax: Composable transformations of Python+NumPy programs:  differentiate, vectorize, JIT to GPU/TPU, and more">
            <a:extLst>
              <a:ext uri="{FF2B5EF4-FFF2-40B4-BE49-F238E27FC236}">
                <a16:creationId xmlns:a16="http://schemas.microsoft.com/office/drawing/2014/main" id="{24BC444C-58D4-40F3-86C6-AC082A97EE3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92365" y="5485722"/>
            <a:ext cx="1913994" cy="11094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DF74A4D-CD57-5A73-1E13-9D0F05722C2C}"/>
              </a:ext>
            </a:extLst>
          </p:cNvPr>
          <p:cNvSpPr txBox="1"/>
          <p:nvPr/>
        </p:nvSpPr>
        <p:spPr>
          <a:xfrm>
            <a:off x="2201401" y="7234014"/>
            <a:ext cx="7315200" cy="424732"/>
          </a:xfrm>
          <a:prstGeom prst="rect">
            <a:avLst/>
          </a:prstGeom>
          <a:noFill/>
        </p:spPr>
        <p:txBody>
          <a:bodyPr wrap="square">
            <a:spAutoFit/>
          </a:bodyPr>
          <a:lstStyle/>
          <a:p>
            <a:r>
              <a:rPr lang="en-US" b="1" dirty="0"/>
              <a:t>Classic Control Toolbox</a:t>
            </a:r>
          </a:p>
        </p:txBody>
      </p:sp>
      <p:sp>
        <p:nvSpPr>
          <p:cNvPr id="7" name="TextBox 6">
            <a:extLst>
              <a:ext uri="{FF2B5EF4-FFF2-40B4-BE49-F238E27FC236}">
                <a16:creationId xmlns:a16="http://schemas.microsoft.com/office/drawing/2014/main" id="{16217738-2441-B780-59D8-E0FA17FD78DF}"/>
              </a:ext>
            </a:extLst>
          </p:cNvPr>
          <p:cNvSpPr txBox="1"/>
          <p:nvPr/>
        </p:nvSpPr>
        <p:spPr>
          <a:xfrm>
            <a:off x="8771399" y="7215812"/>
            <a:ext cx="4964056" cy="424732"/>
          </a:xfrm>
          <a:prstGeom prst="rect">
            <a:avLst/>
          </a:prstGeom>
          <a:noFill/>
        </p:spPr>
        <p:txBody>
          <a:bodyPr wrap="square">
            <a:spAutoFit/>
          </a:bodyPr>
          <a:lstStyle/>
          <a:p>
            <a:r>
              <a:rPr lang="en-US" b="1" dirty="0"/>
              <a:t>Neural Networks in Control</a:t>
            </a:r>
          </a:p>
        </p:txBody>
      </p:sp>
    </p:spTree>
    <p:extLst>
      <p:ext uri="{BB962C8B-B14F-4D97-AF65-F5344CB8AC3E}">
        <p14:creationId xmlns:p14="http://schemas.microsoft.com/office/powerpoint/2010/main" val="551474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11.potx" id="{67A745C7-3CA8-44F1-8F45-244060EEEDAC}" vid="{94DE1E9B-A210-4CA1-9854-5C10012B62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7775AF7959A4A4FBB84FB746CB3556C" ma:contentTypeVersion="0" ma:contentTypeDescription="Create a new document." ma:contentTypeScope="" ma:versionID="6b91ba578735c638ead73ee85eb8789f">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596316-C3FF-48B1-8ED7-1A0D5C2168DC}">
  <ds:schemaRefs>
    <ds:schemaRef ds:uri="http://purl.org/dc/terms/"/>
    <ds:schemaRef ds:uri="http://purl.org/dc/elements/1.1/"/>
    <ds:schemaRef ds:uri="http://schemas.microsoft.com/office/2006/metadata/propertie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59F05C35-F9E2-42AF-B459-27626121CA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AA41AF5-E626-49C6-99A2-2746328AFE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PNNL_11</Template>
  <TotalTime>26765</TotalTime>
  <Words>1413</Words>
  <Application>Microsoft Office PowerPoint</Application>
  <PresentationFormat>Custom</PresentationFormat>
  <Paragraphs>183</Paragraphs>
  <Slides>16</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Avenir-Book</vt:lpstr>
      <vt:lpstr>Calibri</vt:lpstr>
      <vt:lpstr>Franklin Gothic Book</vt:lpstr>
      <vt:lpstr>Open Sans</vt:lpstr>
      <vt:lpstr>Wingdings</vt:lpstr>
      <vt:lpstr>PNNL_Option_4</vt:lpstr>
      <vt:lpstr>Introduction to ACC Workshop on Differentiable Programming for Modeling and Control of Dynamical Systems</vt:lpstr>
      <vt:lpstr>PowerPoint Presentation</vt:lpstr>
      <vt:lpstr>PNNL is advancing scientific frontiers and providing solutions to critical national needs</vt:lpstr>
      <vt:lpstr>Sponsored AI Research at PNNL</vt:lpstr>
      <vt:lpstr>Overarching Research Challenges</vt:lpstr>
      <vt:lpstr>Classic Control Toolbox</vt:lpstr>
      <vt:lpstr>Neural Networks in Control</vt:lpstr>
      <vt:lpstr>Landscape of Optimization Methods </vt:lpstr>
      <vt:lpstr>Landscape of Optimization Tools </vt:lpstr>
      <vt:lpstr>Landscape of Optimization Tools </vt:lpstr>
      <vt:lpstr>Differentiable Programming Enables a Wide Array of Applications</vt:lpstr>
      <vt:lpstr>Differentiable Programming Enables New Control Paradigms</vt:lpstr>
      <vt:lpstr>Invited Speakers</vt:lpstr>
      <vt:lpstr>Workshop Organizers</vt:lpstr>
      <vt:lpstr>Workshop Schedule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Institute for Deep Decarbonization (ID2)</dc:title>
  <dc:creator>Lee, Jennifer J</dc:creator>
  <cp:lastModifiedBy>Drgona, Jan</cp:lastModifiedBy>
  <cp:revision>19</cp:revision>
  <dcterms:created xsi:type="dcterms:W3CDTF">2020-09-10T23:52:48Z</dcterms:created>
  <dcterms:modified xsi:type="dcterms:W3CDTF">2023-05-25T22:11:32Z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0x0101007BF2DDEA7B9E79478A191B9828420AB1</vt:lpwstr>
  </property>
</Properties>
</file>